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B9C82-2653-4D04-B7A3-D0FF7B570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E15D25-14EE-4502-9809-44FD4087F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472144-E1F5-4660-8A56-1AD4EE72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5CFC5-F105-477E-9B4C-F2BAB3DE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3E8D8-BFD2-41FF-BA7B-88E1E944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50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D2CDF-25DA-46C9-9DBD-16F5BA4D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889815-D38F-409D-B3B2-2BCCA3CFF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F41E2-A8BE-4C30-977C-F040C8C1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B06E4-963C-4F1D-B8E6-37902D68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097D9D-620B-421C-98D9-F03F528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8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09A59A-F9DC-4017-A5A2-1056F6C3E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837AB5-5FD5-4EF0-966B-43A54B091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CB692B-ADAB-4CDF-85FB-205FE85A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A67033-35C5-4A3F-90FE-B70EB18A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AEB2DE-FECA-4416-80DB-42C70E02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7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A644A-A4CF-411C-A538-CF64FBDD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9DB6E-3F81-48D5-84B6-A4C9FBFB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0B2A0-C184-4A56-AB82-2871383A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E0B64-FB9F-48A8-8AF2-8ECFF046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64B72-6B0E-4912-B692-115965F7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0942E-1C44-47D3-AFE3-A66AF54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F7B85-604D-469F-AC9D-6C7FBA5E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CF844-0B2C-48EF-88DF-6329C23E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0EDAC-6A05-4BC1-849C-C498083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0EDC2-4812-4286-9AB9-760B4C1C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8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0CE3E-FB97-4257-8B2D-7348294F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4A5F9-DD5B-4E29-A877-09CEE1F7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5E58E5-C4AE-48A4-BA02-2F211606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F17007-2E7B-43F5-9AD1-09EFF0C4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123D02-9BB2-4AC7-BF17-C1C96475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38D879-39A6-4417-B012-1114D3DE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3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2A73C-28C5-4CBE-A240-9AD4C533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99B71-60F9-42A0-B7FE-6F26F987C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7E5EE-4C74-4E3F-ACA7-2E440409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9DDF21-9AD3-4588-BD42-3C85FAC89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78E108-ACE9-4DFF-890A-EF0673935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177E23-F4EC-4DD7-8313-A9DC17E3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445916-3216-4BCD-9BD7-E9D4A566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61B27F-AC9F-47EB-9C1C-58B5EEB8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3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3D656-5DCA-4373-B442-F26DB7FA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905506-81CF-4AFF-B0C5-6B6E9A76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D15D4B-B55B-46DC-AD27-3DC86E7E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3D4EDB-4B2D-4C90-8771-88CDAB8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4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7917C7-4F39-47F3-8BA2-D2EE3160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C400DF-F3F0-44F8-BC3B-36B369F8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90E48-E4D8-4EAF-9B76-9399B022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AA3A5-7F2F-4873-AFCB-0E59ADD0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7DD93-69B4-4FE7-9AE5-051E0733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FBE353-4C21-41A8-B985-3D3EEE479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5A25BC-6B40-4E27-8919-5DE2B1F7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04472D-15A9-4CA2-84DB-698EDB1C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C480F-B77A-4DFA-A68C-5D44B1A1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6F57D-92F1-44A2-B1E4-B008A250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DBE4D0-2C37-416A-AECA-6B3FD1362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54C7B5-39BB-4EB1-B123-A3443B8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4D29E0-553D-4E0B-920F-D409C5F8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D1A1BF-A3FE-49BA-A0A3-F0813610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9EDFED-A5D6-4F28-B9C1-382D81FF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000B7-72E0-4561-AF8A-581DFE41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BC5DCD-8C99-46BC-AB27-9AEDF930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8DDF8-C168-4C2D-89C0-27DF95453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CDBC-12B3-4365-AF9B-4C293BBFE471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9088F6-DD73-4DC6-849A-CC83FAFD9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6E3D0-DDAD-4B4F-9EDC-625DC516B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76FC-B547-4445-A53D-6C88D318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5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8105-FD94-46C4-BFFC-313A5BF73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База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DBA67C-1A19-4DE2-AB87-6F49CBC63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718" y="4276165"/>
            <a:ext cx="9144000" cy="72165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37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3AB3E-CA0D-4873-82E7-38BDB2A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34E50-B4CB-4CED-91A2-90A92245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/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(база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данных,таблица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кошот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DATABASE /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(базы данных 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таблицаны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удалить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кылат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ALTER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таблица,база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данных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озгортот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44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7203D-35F3-4C3A-8791-70980E4F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                  </a:t>
            </a:r>
            <a:r>
              <a:rPr lang="ru-RU" sz="36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Типтердин</a:t>
            </a:r>
            <a:r>
              <a:rPr lang="ru-RU" sz="3600" b="1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айырмасы</a:t>
            </a:r>
            <a:endParaRPr lang="ru-RU" sz="3600" dirty="0">
              <a:highlight>
                <a:srgbClr val="FF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5889D-D4EC-4D6D-9066-A0E61350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или INT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SMALLINT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BIGINT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5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D2626-58AF-4967-8F4F-4D2D787F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</a:t>
            </a:r>
            <a:r>
              <a:rPr lang="ru-RU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и время</a:t>
            </a:r>
            <a:br>
              <a:rPr lang="ru-RU" sz="2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dirty="0">
              <a:highlight>
                <a:srgbClr val="FF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F2930-4BC2-4BBA-84BA-035DEB9E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(год, месяц, день).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(часы, минуты, секунды).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7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C3D7D-8111-46F1-85DE-0B601172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432F1-F8AA-40A1-926F-DC0FCD0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SELECT-принт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сыяктуу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кодду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экранга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чыгарат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WHERE-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шарт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эгерде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 err="1"/>
              <a:t>Бул</a:t>
            </a:r>
            <a:r>
              <a:rPr lang="ru-RU" sz="1800" dirty="0"/>
              <a:t> </a:t>
            </a:r>
            <a:r>
              <a:rPr lang="ru-RU" sz="1800" dirty="0" err="1"/>
              <a:t>экоонун</a:t>
            </a:r>
            <a:r>
              <a:rPr lang="ru-RU" sz="1800" dirty="0"/>
              <a:t> </a:t>
            </a:r>
            <a:r>
              <a:rPr lang="ru-RU" sz="1800" dirty="0" err="1"/>
              <a:t>айырмасы</a:t>
            </a:r>
            <a:r>
              <a:rPr lang="ru-RU" sz="1800" dirty="0"/>
              <a:t>(</a:t>
            </a:r>
            <a:r>
              <a:rPr lang="en-US" sz="1800" dirty="0"/>
              <a:t>and</a:t>
            </a:r>
            <a:r>
              <a:rPr lang="ru-RU" sz="1800" dirty="0"/>
              <a:t>-</a:t>
            </a:r>
            <a:r>
              <a:rPr lang="ru-RU" sz="1800" dirty="0" err="1"/>
              <a:t>бул</a:t>
            </a:r>
            <a:r>
              <a:rPr lang="ru-RU" sz="1800" dirty="0"/>
              <a:t> </a:t>
            </a:r>
            <a:r>
              <a:rPr lang="ru-RU" sz="1800" dirty="0" err="1"/>
              <a:t>экоо</a:t>
            </a:r>
            <a:r>
              <a:rPr lang="ru-RU" sz="1800" dirty="0"/>
              <a:t> </a:t>
            </a:r>
            <a:r>
              <a:rPr lang="ru-RU" sz="1800" dirty="0" err="1"/>
              <a:t>тен</a:t>
            </a:r>
            <a:r>
              <a:rPr lang="ru-RU" sz="1800" dirty="0"/>
              <a:t> </a:t>
            </a:r>
            <a:r>
              <a:rPr lang="ru-RU" sz="1800" dirty="0" err="1"/>
              <a:t>туура</a:t>
            </a:r>
            <a:r>
              <a:rPr lang="ru-RU" sz="1800" dirty="0"/>
              <a:t> </a:t>
            </a:r>
            <a:r>
              <a:rPr lang="ru-RU" sz="1800" dirty="0" err="1"/>
              <a:t>келгенин</a:t>
            </a:r>
            <a:r>
              <a:rPr lang="ru-RU" sz="1800" dirty="0"/>
              <a:t> </a:t>
            </a:r>
            <a:r>
              <a:rPr lang="ru-RU" sz="1800" dirty="0" err="1"/>
              <a:t>чыгарып</a:t>
            </a:r>
            <a:r>
              <a:rPr lang="ru-RU" sz="1800" dirty="0"/>
              <a:t> берет,</a:t>
            </a:r>
            <a:r>
              <a:rPr lang="en-US" sz="1800" dirty="0"/>
              <a:t>or</a:t>
            </a:r>
            <a:r>
              <a:rPr lang="ru-RU" sz="1800" dirty="0"/>
              <a:t>  </a:t>
            </a:r>
            <a:r>
              <a:rPr lang="ru-RU" sz="1800" dirty="0" err="1"/>
              <a:t>экоонтен</a:t>
            </a:r>
            <a:r>
              <a:rPr lang="ru-RU" sz="1800" dirty="0"/>
              <a:t> </a:t>
            </a:r>
            <a:r>
              <a:rPr lang="ru-RU" sz="1800" dirty="0" err="1"/>
              <a:t>чыгарып</a:t>
            </a:r>
            <a:r>
              <a:rPr lang="ru-RU" sz="1800" dirty="0"/>
              <a:t> берет)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INSERT INTO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таблицага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жаны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столбец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кошот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Employees (FirstName,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Age, Department)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VALUES ('John', '</a:t>
            </a:r>
            <a:r>
              <a:rPr lang="ru-RU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29, 'IT');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282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C04F2-CD9A-4269-A1B1-675A17B4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C397E-15B1-4472-A37B-663E59A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UPDATE-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алмаштырат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удалить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кылат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INSERT-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кошот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количество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канча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элемент бар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экенин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аныктайт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суммасын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табат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AVG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(): орто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эсебин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табып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берет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8864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AEA7D-6DEE-4992-A017-F4E48796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DF135-F962-415F-A5B5-A192D219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Логические Операторы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(и)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 (или)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(не)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Операторы Диапазона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 (между)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(в)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96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30FCD-F01B-4487-9F3F-01C72CA4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86FC6-6D37-4743-B644-B57C9E6A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(поиск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тамгаларды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таап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берет)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*FROM</a:t>
            </a:r>
            <a:r>
              <a:rPr lang="ru-RU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таблицанын</a:t>
            </a:r>
            <a:r>
              <a:rPr lang="ru-RU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аты</a:t>
            </a:r>
            <a:endParaRPr 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last_name</a:t>
            </a:r>
            <a:r>
              <a:rPr lang="ru-RU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таблицанын</a:t>
            </a:r>
            <a:r>
              <a:rPr lang="ru-RU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ичиндеги</a:t>
            </a:r>
            <a:r>
              <a:rPr lang="ru-RU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нерсе</a:t>
            </a:r>
            <a:r>
              <a:rPr lang="ru-RU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LIKE 'R%%n</a:t>
            </a:r>
            <a:r>
              <a:rPr lang="en-US" sz="1800" dirty="0"/>
              <a:t>’</a:t>
            </a:r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 бош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NULL (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бошторду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чыгарып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беруу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NOT NULL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боштордорду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эмес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жазылгандарды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чыгаруу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0281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7CF40-00FF-4F7F-88A9-B2E60691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763F1-F9C4-48B3-A265-6DA99884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(сортировка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кылат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кичинесинен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чонуна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чонунан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кичинесине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GROUP BY –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окшоштордун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бироосун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чыгарып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берет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башкача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айтканда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группага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болуп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берет</a:t>
            </a:r>
          </a:p>
          <a:p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LIMIT-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OFFSET-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21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A0C83-7788-4F5C-93ED-B283623E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63591-E6D7-4BD4-8C6D-8D59522D6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JOIN()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()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 JOIN ()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OUTER JOIN ()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 JOIN ()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39683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270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Тема Office</vt:lpstr>
      <vt:lpstr>База данных</vt:lpstr>
      <vt:lpstr>                                                       Типтердин айырмасы</vt:lpstr>
      <vt:lpstr>                         Дата и время </vt:lpstr>
      <vt:lpstr>              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</dc:title>
  <dc:creator>ASUS</dc:creator>
  <cp:lastModifiedBy>ASUS</cp:lastModifiedBy>
  <cp:revision>4</cp:revision>
  <dcterms:created xsi:type="dcterms:W3CDTF">2024-03-23T11:22:56Z</dcterms:created>
  <dcterms:modified xsi:type="dcterms:W3CDTF">2024-03-23T11:49:51Z</dcterms:modified>
</cp:coreProperties>
</file>