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Growing Stress by Gender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Growing Stress Overview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Days Indoor Overview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Social_Weakness Overview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ea48e8f-5675-420f-bb3c-9e7fef25a3c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c8989c5500b4a02" /><Relationship Type="http://schemas.openxmlformats.org/officeDocument/2006/relationships/slideLayout" Target="/ppt/slideLayouts/slideLayout8.xml" Id="R0ded7d9b5b77477d" /><Relationship Type="http://schemas.openxmlformats.org/officeDocument/2006/relationships/hyperlink" Target="https://app.powerbi.com/groups/me/reports/aea48e8f-5675-420f-bb3c-9e7fef25a3ca/?pbi_source=PowerPoint" TargetMode="External" Id="RelId0" /><Relationship Type="http://schemas.openxmlformats.org/officeDocument/2006/relationships/image" Target="/ppt/media/image4.png" Id="imgId8790077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c72436c594c64a04" /><Relationship Type="http://schemas.openxmlformats.org/officeDocument/2006/relationships/slideLayout" Target="/ppt/slideLayouts/slideLayout8.xml" Id="R59d3eb95624245d8" /><Relationship Type="http://schemas.openxmlformats.org/officeDocument/2006/relationships/hyperlink" Target="https://app.powerbi.com/groups/me/reports/aea48e8f-5675-420f-bb3c-9e7fef25a3ca/?pbi_source=PowerPoint" TargetMode="External" Id="RelId1" /><Relationship Type="http://schemas.openxmlformats.org/officeDocument/2006/relationships/image" Target="/ppt/media/image5.png" Id="imgId8790078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Mental Health Analysis New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4/23/2024 1:37:39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4/23/2024 1:34:52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card ,lineChart ,card ,Growing Stress by Gender ,columnChart ,Growing Stress Overview ,Days Indoor Overview ,Social_Weakness Overview ,textbox ,card ,slicer ,slicer ,slicer ,slicer ,slicer ,slicer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79007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743075" y="0"/>
            <a:ext cx="86868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Global Mental Health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79007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295400" y="523875"/>
            <a:ext cx="9601200" cy="5810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Summary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