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127493-1A35-4BA1-B2DE-F236526B13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Click to edit the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outline text format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tr-TR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tr-TR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Sixth Outline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Seventh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Outline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tr-TR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r">
              <a:buNone/>
            </a:pPr>
            <a:fld id="{5E9C34D4-D303-4F54-8F76-507BB89B92E1}" type="slidenum">
              <a:rPr b="0" lang="tr-TR" sz="1400" spc="-1" strike="noStrike">
                <a:solidFill>
                  <a:srgbClr val="000000"/>
                </a:solidFill>
                <a:latin typeface="Noto Serif"/>
              </a:rPr>
              <a:t>&lt;number&gt;</a:t>
            </a:fld>
            <a:endParaRPr b="0" lang="tr-TR" sz="1400" spc="-1" strike="noStrike">
              <a:solidFill>
                <a:srgbClr val="000000"/>
              </a:solidFill>
              <a:latin typeface="Noto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Noto Sans"/>
              </a:rPr>
              <a:t>Dünya’nın En Büyük DDos Saldırısı</a:t>
            </a:r>
            <a:endParaRPr b="0" lang="tr-T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25 Ağustos 2024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tarihinde 3 Milyar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pps (saniyede paket)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ile küresel çapta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siber saldırı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gerçekleşti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Saldırının hedefi bir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Oyun Sunucusu olan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“Mineman”; Rusya,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Vietnam, Taiwan,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ABD, Ukrayna’da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dahil olmak üzere 17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ülkeden ve 42,209 </a:t>
            </a:r>
            <a:r>
              <a:rPr b="0" lang="tr-TR" sz="3200" spc="-1" strike="noStrike">
                <a:solidFill>
                  <a:srgbClr val="000000"/>
                </a:solidFill>
                <a:latin typeface="Noto Sans"/>
              </a:rPr>
              <a:t>kaynaktan yapıldı</a:t>
            </a:r>
            <a:endParaRPr b="0" lang="tr-TR" sz="3200" spc="-1" strike="noStrike">
              <a:solidFill>
                <a:srgbClr val="000000"/>
              </a:solidFill>
              <a:latin typeface="Noto Sans"/>
            </a:endParaRPr>
          </a:p>
        </p:txBody>
      </p:sp>
      <p:graphicFrame>
        <p:nvGraphicFramePr>
          <p:cNvPr id="12" name=""/>
          <p:cNvGraphicFramePr/>
          <p:nvPr/>
        </p:nvGraphicFramePr>
        <p:xfrm>
          <a:off x="360000" y="4170960"/>
          <a:ext cx="5039640" cy="1388520"/>
        </p:xfrm>
        <a:graphic>
          <a:graphicData uri="http://schemas.openxmlformats.org/drawingml/2006/table">
            <a:tbl>
              <a:tblPr>
                <a:effectLst>
                  <a:outerShdw dist="101823" dir="2700000" blurRad="0" rotWithShape="0">
                    <a:srgbClr val="808080"/>
                  </a:outerShdw>
                </a:effectLst>
              </a:tblPr>
              <a:tblGrid>
                <a:gridCol w="1679400"/>
                <a:gridCol w="1679400"/>
                <a:gridCol w="1687320"/>
              </a:tblGrid>
              <a:tr h="6944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8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2. Akamai Siber Saldırısı</a:t>
                      </a: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800" spc="-1" strike="noStrike">
                          <a:solidFill>
                            <a:srgbClr val="ffffff"/>
                          </a:solidFill>
                          <a:latin typeface="Noto Sans"/>
                        </a:rPr>
                        <a:t>Akamai Siber Saldırısı</a:t>
                      </a: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endParaRPr b="0" lang="tr-TR" sz="1800" spc="-1" strike="noStrike">
                        <a:solidFill>
                          <a:srgbClr val="ffffff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</a:tr>
              <a:tr h="4010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tr-TR" sz="15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809 milyon pps</a:t>
                      </a:r>
                      <a:endParaRPr b="0" lang="tr-TR" sz="15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tr-TR" sz="1600" spc="-1" strike="noStrike">
                          <a:solidFill>
                            <a:srgbClr val="000000"/>
                          </a:solidFill>
                          <a:latin typeface="Noto Sans"/>
                        </a:rPr>
                        <a:t>385 milyon pps</a:t>
                      </a:r>
                      <a:endParaRPr b="0" lang="tr-TR" sz="16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endParaRPr b="0" lang="tr-TR" sz="1800" spc="-1" strike="noStrike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" name=""/>
          <p:cNvSpPr txBox="1"/>
          <p:nvPr/>
        </p:nvSpPr>
        <p:spPr>
          <a:xfrm>
            <a:off x="600480" y="3420000"/>
            <a:ext cx="443952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Daha Önceki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Gerçekleşen Büyük </a:t>
            </a:r>
            <a:r>
              <a:rPr b="0" lang="tr-TR" sz="2000" spc="-1" strike="noStrike">
                <a:solidFill>
                  <a:srgbClr val="000000"/>
                </a:solidFill>
                <a:latin typeface="Noto Sans"/>
              </a:rPr>
              <a:t>Saldırılar</a:t>
            </a:r>
            <a:endParaRPr b="0" lang="tr-TR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2024-09-17T20:04:49Z</dcterms:created>
  <dc:creator/>
  <dc:description/>
  <dc:language>tr-TR</dc:language>
  <cp:lastModifiedBy/>
  <dcterms:modified xsi:type="dcterms:W3CDTF">2024-09-17T20:59:03Z</dcterms:modified>
  <cp:revision>2</cp:revision>
  <dc:subject/>
  <dc:title/>
</cp:coreProperties>
</file>