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5A44A0-CABD-4CF5-8215-A1BF67B99D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Click to edit the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outline text format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Sixth Outline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Seventh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Outline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r">
              <a:buNone/>
            </a:pPr>
            <a:fld id="{0CE5176C-57FC-42D3-A9D7-4B777D8E4CA3}" type="slidenum"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50000">
              <a:srgbClr val="e8f2a1"/>
            </a:gs>
            <a:gs pos="100000">
              <a:srgbClr val="dee6e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Dünya’nın En Büyük DDos Saldırısı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25 Ağustos 2024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tarihinde 3 Milyar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pps (saniyede paket)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ile küresel çapta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siber saldırı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gerçekleşti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Saldırının hedefi bir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Oyun Sunucusu olan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“Mineman”; Rusya,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Vietnam, Taiwan,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ABD, Ukrayna’da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dahil olmak üzere 17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ülkeden ve 42,209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kaynaktan yapıldı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graphicFrame>
        <p:nvGraphicFramePr>
          <p:cNvPr id="12" name=""/>
          <p:cNvGraphicFramePr/>
          <p:nvPr/>
        </p:nvGraphicFramePr>
        <p:xfrm>
          <a:off x="360000" y="4170960"/>
          <a:ext cx="5039640" cy="1388520"/>
        </p:xfrm>
        <a:graphic>
          <a:graphicData uri="http://schemas.openxmlformats.org/drawingml/2006/table">
            <a:tbl>
              <a:tblPr>
                <a:effectLst>
                  <a:outerShdw dist="101823" dir="2700000" blurRad="0" rotWithShape="0">
                    <a:srgbClr val="808080"/>
                  </a:outerShdw>
                </a:effectLst>
              </a:tblPr>
              <a:tblGrid>
                <a:gridCol w="1679400"/>
                <a:gridCol w="1679400"/>
                <a:gridCol w="1687320"/>
              </a:tblGrid>
              <a:tr h="6944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8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2. Akamai Siber Saldırısı</a:t>
                      </a: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8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Akamai Siber Saldırısı</a:t>
                      </a: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tr-TR" sz="18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Microsoft Siber Saldırısı</a:t>
                      </a: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</a:tr>
              <a:tr h="4010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5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809 milyon pps</a:t>
                      </a:r>
                      <a:endParaRPr b="0" lang="tr-TR" sz="15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tr-TR" sz="16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385 milyon pps</a:t>
                      </a:r>
                      <a:endParaRPr b="0" lang="tr-TR" sz="16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tr-TR" sz="16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340 milyon pps</a:t>
                      </a:r>
                      <a:endParaRPr b="0" lang="tr-TR" sz="16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" name=""/>
          <p:cNvSpPr txBox="1"/>
          <p:nvPr/>
        </p:nvSpPr>
        <p:spPr>
          <a:xfrm>
            <a:off x="600480" y="3420000"/>
            <a:ext cx="443952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Daha Önceki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Gerçekleşen Büyük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Saldırılar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2024-09-17T20:04:49Z</dcterms:created>
  <dc:creator/>
  <dc:description/>
  <dc:language>tr-TR</dc:language>
  <cp:lastModifiedBy/>
  <dcterms:modified xsi:type="dcterms:W3CDTF">2024-09-17T21:12:59Z</dcterms:modified>
  <cp:revision>3</cp:revision>
  <dc:subject/>
  <dc:title/>
</cp:coreProperties>
</file>