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1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5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0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6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0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70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28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2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7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6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7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6B97-137F-4946-A02D-88820FFCEFD7}" type="datetimeFigureOut">
              <a:rPr lang="tr-TR" smtClean="0"/>
              <a:t>13.09.2024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06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ABDULKADİR BERAT </a:t>
            </a:r>
            <a:r>
              <a:rPr lang="tr-TR" dirty="0" smtClean="0"/>
              <a:t>BUYRUK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SITMA VERİSETİ KEŞİFÇİ VERİ ANALİZİ (EDA)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4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SITMA VERİSETİ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dirty="0"/>
              <a:t>Veri Kümesi Hakkında</a:t>
            </a:r>
          </a:p>
          <a:p>
            <a:pPr marL="0" indent="0" fontAlgn="base">
              <a:buNone/>
            </a:pPr>
            <a:r>
              <a:rPr lang="tr-TR" dirty="0" smtClean="0"/>
              <a:t>Veri </a:t>
            </a:r>
            <a:r>
              <a:rPr lang="tr-TR" dirty="0"/>
              <a:t>kümesi 2 klasör içeriyor</a:t>
            </a:r>
          </a:p>
          <a:p>
            <a:pPr fontAlgn="base"/>
            <a:r>
              <a:rPr lang="tr-TR" dirty="0" err="1" smtClean="0"/>
              <a:t>Enfekte</a:t>
            </a:r>
            <a:endParaRPr lang="tr-TR" dirty="0" smtClean="0"/>
          </a:p>
          <a:p>
            <a:pPr fontAlgn="base"/>
            <a:r>
              <a:rPr lang="tr-TR" dirty="0" err="1" smtClean="0"/>
              <a:t>Enfekte</a:t>
            </a:r>
            <a:r>
              <a:rPr lang="tr-TR" dirty="0" smtClean="0"/>
              <a:t> olmayan</a:t>
            </a:r>
            <a:endParaRPr lang="tr-TR" dirty="0"/>
          </a:p>
          <a:p>
            <a:pPr marL="0" indent="0" fontAlgn="base">
              <a:buNone/>
            </a:pPr>
            <a:r>
              <a:rPr lang="tr-TR" dirty="0" smtClean="0"/>
              <a:t>Toplam 27.558 </a:t>
            </a:r>
            <a:r>
              <a:rPr lang="tr-TR" dirty="0"/>
              <a:t>resim</a:t>
            </a:r>
            <a:r>
              <a:rPr lang="tr-TR" dirty="0" smtClean="0"/>
              <a:t>.</a:t>
            </a:r>
          </a:p>
          <a:p>
            <a:pPr marL="0" indent="0" fontAlgn="base">
              <a:buNone/>
            </a:pPr>
            <a:r>
              <a:rPr lang="tr-TR" dirty="0" smtClean="0"/>
              <a:t>Verilerin eğitim test </a:t>
            </a:r>
            <a:r>
              <a:rPr lang="tr-TR" dirty="0" err="1" smtClean="0"/>
              <a:t>enfekte</a:t>
            </a:r>
            <a:r>
              <a:rPr lang="tr-TR" dirty="0" smtClean="0"/>
              <a:t> hücre sayılarını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22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Öncelilke</a:t>
            </a:r>
            <a:r>
              <a:rPr lang="tr-TR" dirty="0" smtClean="0"/>
              <a:t> </a:t>
            </a:r>
            <a:r>
              <a:rPr lang="tr-TR" dirty="0" err="1" smtClean="0"/>
              <a:t>verisetinde</a:t>
            </a:r>
            <a:r>
              <a:rPr lang="tr-TR" dirty="0" smtClean="0"/>
              <a:t> olan verilerin nasıl ayırıldığını inceleyelim.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3" y="2429669"/>
            <a:ext cx="66008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İlk verinin incelenmesi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14" y="1825625"/>
            <a:ext cx="4202257" cy="46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Enfekte</a:t>
            </a:r>
            <a:r>
              <a:rPr lang="tr-TR" dirty="0" smtClean="0"/>
              <a:t> ve </a:t>
            </a:r>
            <a:r>
              <a:rPr lang="tr-TR" dirty="0" err="1" smtClean="0"/>
              <a:t>enfekte</a:t>
            </a:r>
            <a:r>
              <a:rPr lang="tr-TR" dirty="0" smtClean="0"/>
              <a:t> olmayan verilerin sınıflandırması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305844"/>
            <a:ext cx="5467350" cy="3390900"/>
          </a:xfrm>
        </p:spPr>
      </p:pic>
    </p:spTree>
    <p:extLst>
      <p:ext uri="{BB962C8B-B14F-4D97-AF65-F5344CB8AC3E}">
        <p14:creationId xmlns:p14="http://schemas.microsoft.com/office/powerpoint/2010/main" val="11530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Her sınıfa ait üç örnek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2324894"/>
            <a:ext cx="6143625" cy="3352800"/>
          </a:xfrm>
        </p:spPr>
      </p:pic>
    </p:spTree>
    <p:extLst>
      <p:ext uri="{BB962C8B-B14F-4D97-AF65-F5344CB8AC3E}">
        <p14:creationId xmlns:p14="http://schemas.microsoft.com/office/powerpoint/2010/main" val="8825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5" y="3902508"/>
            <a:ext cx="5534025" cy="277177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18" y="1317900"/>
            <a:ext cx="5507182" cy="408133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" y="535403"/>
            <a:ext cx="5008418" cy="33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Verisetinde</a:t>
            </a:r>
            <a:r>
              <a:rPr lang="tr-TR" dirty="0" smtClean="0"/>
              <a:t> eğitim geçerleme test verileri için ayırılan görsellerin kaç tanesinin parazitli kaç tanesinin parazitsiz olduğunun tespiti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725882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75</Words>
  <Application>Microsoft Office PowerPoint</Application>
  <PresentationFormat>Geniş ekran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ABDULKADİR BERAT BUYRUK </vt:lpstr>
      <vt:lpstr>SITMA VERİSETİ</vt:lpstr>
      <vt:lpstr>PowerPoint Sunusu</vt:lpstr>
      <vt:lpstr>PowerPoint Sunusu</vt:lpstr>
      <vt:lpstr>Enfekte ve enfekte olmayan verilerin sınıflandırması</vt:lpstr>
      <vt:lpstr>Her sınıfa ait üç örnek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ABDULKADİR BERAT BUYRUK 205260025</dc:title>
  <dc:creator>kadir</dc:creator>
  <cp:lastModifiedBy>kadir</cp:lastModifiedBy>
  <cp:revision>4</cp:revision>
  <dcterms:created xsi:type="dcterms:W3CDTF">2024-04-29T18:13:47Z</dcterms:created>
  <dcterms:modified xsi:type="dcterms:W3CDTF">2024-09-13T01:20:21Z</dcterms:modified>
</cp:coreProperties>
</file>