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2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8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2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8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794A-2976-460C-AE85-DBA76D5E660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6844-B34A-4DB9-ACE7-ADD92C8EA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2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Agile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70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leg_home\Desktop\уитп\ag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6572"/>
            <a:ext cx="751387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eg_home\Desktop\уитп\agile-16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8" y="315531"/>
            <a:ext cx="9120273" cy="51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2" y="404664"/>
            <a:ext cx="1008112" cy="50405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err="1"/>
              <a:t>Agile</a:t>
            </a:r>
            <a:r>
              <a:rPr lang="ru-RU" sz="3600" dirty="0"/>
              <a:t> – это методология, позволяющая вести проекты очень быстро.</a:t>
            </a:r>
          </a:p>
        </p:txBody>
      </p:sp>
    </p:spTree>
    <p:extLst>
      <p:ext uri="{BB962C8B-B14F-4D97-AF65-F5344CB8AC3E}">
        <p14:creationId xmlns:p14="http://schemas.microsoft.com/office/powerpoint/2010/main" val="7335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leg_home\Desktop\уитп\Снимок-экрана-2013-10-18-в-9.07.48-628x3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1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leg_home\Desktop\уитп\75c46415777f80a192288ee26f4193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" y="332656"/>
            <a:ext cx="9144000" cy="62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008112"/>
          </a:xfrm>
        </p:spPr>
        <p:txBody>
          <a:bodyPr>
            <a:no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Философия </a:t>
            </a:r>
            <a:r>
              <a:rPr lang="ru-RU" sz="1800" dirty="0" err="1" smtClean="0">
                <a:solidFill>
                  <a:schemeClr val="tx1"/>
                </a:solidFill>
              </a:rPr>
              <a:t>Agile</a:t>
            </a:r>
            <a:r>
              <a:rPr lang="ru-RU" sz="1800" dirty="0" smtClean="0">
                <a:solidFill>
                  <a:schemeClr val="tx1"/>
                </a:solidFill>
              </a:rPr>
              <a:t> PM кратко формулируется в следующих ниже принципов, отражаемых далее в разделении видов деятельности, процессах, продуктах и используемых практиках.: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601416"/>
            <a:ext cx="9144000" cy="5256584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Наивысшим приоритетом для нас является удовлетворение потребностей </a:t>
            </a:r>
            <a:r>
              <a:rPr lang="ru-RU" sz="1600" dirty="0" smtClean="0">
                <a:solidFill>
                  <a:schemeClr val="tx1"/>
                </a:solidFill>
              </a:rPr>
              <a:t>заказчика</a:t>
            </a:r>
            <a:r>
              <a:rPr lang="ru-RU" sz="1600" dirty="0">
                <a:solidFill>
                  <a:schemeClr val="tx1"/>
                </a:solidFill>
              </a:rPr>
              <a:t>, благодаря регулярной и ранней поставке ценного программного </a:t>
            </a:r>
            <a:r>
              <a:rPr lang="ru-RU" sz="1600" dirty="0" smtClean="0">
                <a:solidFill>
                  <a:schemeClr val="tx1"/>
                </a:solidFill>
              </a:rPr>
              <a:t>обеспечения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Изменение требований приветствуется, даже на поздних стадиях разработки. 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 err="1">
                <a:solidFill>
                  <a:schemeClr val="tx1"/>
                </a:solidFill>
              </a:rPr>
              <a:t>Agile</a:t>
            </a:r>
            <a:r>
              <a:rPr lang="ru-RU" sz="1600" dirty="0">
                <a:solidFill>
                  <a:schemeClr val="tx1"/>
                </a:solidFill>
              </a:rPr>
              <a:t>-процессы позволяют использовать изменения для обеспечения </a:t>
            </a:r>
            <a:r>
              <a:rPr lang="ru-RU" sz="1600" dirty="0" smtClean="0">
                <a:solidFill>
                  <a:schemeClr val="tx1"/>
                </a:solidFill>
              </a:rPr>
              <a:t>заказчику конкурентного преимущества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Работающий продукт следует выпускать как можно чаще, с периодичностью </a:t>
            </a:r>
            <a:r>
              <a:rPr lang="ru-RU" sz="1600" dirty="0" smtClean="0">
                <a:solidFill>
                  <a:schemeClr val="tx1"/>
                </a:solidFill>
              </a:rPr>
              <a:t>от </a:t>
            </a:r>
            <a:r>
              <a:rPr lang="ru-RU" sz="1600" dirty="0">
                <a:solidFill>
                  <a:schemeClr val="tx1"/>
                </a:solidFill>
              </a:rPr>
              <a:t>пары недель до пары месяцев.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На протяжении всего проекта разработчики и представители бизнеса должны </a:t>
            </a:r>
            <a:r>
              <a:rPr lang="ru-RU" sz="1600" dirty="0" smtClean="0">
                <a:solidFill>
                  <a:schemeClr val="tx1"/>
                </a:solidFill>
              </a:rPr>
              <a:t> ежедневно </a:t>
            </a:r>
            <a:r>
              <a:rPr lang="ru-RU" sz="1600" dirty="0">
                <a:solidFill>
                  <a:schemeClr val="tx1"/>
                </a:solidFill>
              </a:rPr>
              <a:t>работать вместе.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Над проектом должны работать мотивированные профессионалы. Чтобы </a:t>
            </a:r>
            <a:r>
              <a:rPr lang="ru-RU" sz="1600" dirty="0" smtClean="0">
                <a:solidFill>
                  <a:schemeClr val="tx1"/>
                </a:solidFill>
              </a:rPr>
              <a:t>работа </a:t>
            </a:r>
            <a:r>
              <a:rPr lang="ru-RU" sz="1600" dirty="0">
                <a:solidFill>
                  <a:schemeClr val="tx1"/>
                </a:solidFill>
              </a:rPr>
              <a:t>была сделана, создайте условия, обеспечьте поддержку и полностью </a:t>
            </a:r>
            <a:r>
              <a:rPr lang="ru-RU" sz="1600" dirty="0" smtClean="0">
                <a:solidFill>
                  <a:schemeClr val="tx1"/>
                </a:solidFill>
              </a:rPr>
              <a:t>доверьтесь </a:t>
            </a:r>
            <a:r>
              <a:rPr lang="ru-RU" sz="1600" dirty="0">
                <a:solidFill>
                  <a:schemeClr val="tx1"/>
                </a:solidFill>
              </a:rPr>
              <a:t>им.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Непосредственное общение является наиболее практичным и эффективным </a:t>
            </a:r>
            <a:r>
              <a:rPr lang="ru-RU" sz="1600" dirty="0" smtClean="0">
                <a:solidFill>
                  <a:schemeClr val="tx1"/>
                </a:solidFill>
              </a:rPr>
              <a:t>способом </a:t>
            </a:r>
            <a:r>
              <a:rPr lang="ru-RU" sz="1600" dirty="0">
                <a:solidFill>
                  <a:schemeClr val="tx1"/>
                </a:solidFill>
              </a:rPr>
              <a:t>обмена информацией как с самой командой, так и внутри команды.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Работающий продукт — основной показатель прогресса.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Инвесторы, разработчики и пользователи должны иметь возможность </a:t>
            </a:r>
            <a:r>
              <a:rPr lang="ru-RU" sz="1600" dirty="0" smtClean="0">
                <a:solidFill>
                  <a:schemeClr val="tx1"/>
                </a:solidFill>
              </a:rPr>
              <a:t>поддерживать </a:t>
            </a:r>
            <a:r>
              <a:rPr lang="ru-RU" sz="1600" dirty="0">
                <a:solidFill>
                  <a:schemeClr val="tx1"/>
                </a:solidFill>
              </a:rPr>
              <a:t>постоянный ритм бесконечно. </a:t>
            </a:r>
            <a:r>
              <a:rPr lang="ru-RU" sz="1600" dirty="0" err="1">
                <a:solidFill>
                  <a:schemeClr val="tx1"/>
                </a:solidFill>
              </a:rPr>
              <a:t>Agile</a:t>
            </a:r>
            <a:r>
              <a:rPr lang="ru-RU" sz="1600" dirty="0">
                <a:solidFill>
                  <a:schemeClr val="tx1"/>
                </a:solidFill>
              </a:rPr>
              <a:t> помогает наладить такой </a:t>
            </a:r>
            <a:r>
              <a:rPr lang="ru-RU" sz="1600" dirty="0" smtClean="0">
                <a:solidFill>
                  <a:schemeClr val="tx1"/>
                </a:solidFill>
              </a:rPr>
              <a:t>устойчивый </a:t>
            </a:r>
            <a:r>
              <a:rPr lang="ru-RU" sz="1600" dirty="0">
                <a:solidFill>
                  <a:schemeClr val="tx1"/>
                </a:solidFill>
              </a:rPr>
              <a:t>процесс разработки.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Постоянное внимание к техническому совершенству и качеству </a:t>
            </a:r>
            <a:r>
              <a:rPr lang="ru-RU" sz="1600" dirty="0" smtClean="0">
                <a:solidFill>
                  <a:schemeClr val="tx1"/>
                </a:solidFill>
              </a:rPr>
              <a:t>проектирования </a:t>
            </a:r>
            <a:r>
              <a:rPr lang="ru-RU" sz="1600" dirty="0">
                <a:solidFill>
                  <a:schemeClr val="tx1"/>
                </a:solidFill>
              </a:rPr>
              <a:t>повышает гибкость проекта.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Простота — искусство минимизации лишней работы — крайне необходима.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Самые лучшие требования, архитектурные и технические решения рождаются </a:t>
            </a:r>
            <a:r>
              <a:rPr lang="ru-RU" sz="1600" dirty="0" smtClean="0">
                <a:solidFill>
                  <a:schemeClr val="tx1"/>
                </a:solidFill>
              </a:rPr>
              <a:t>у </a:t>
            </a:r>
            <a:r>
              <a:rPr lang="ru-RU" sz="1600" dirty="0">
                <a:solidFill>
                  <a:schemeClr val="tx1"/>
                </a:solidFill>
              </a:rPr>
              <a:t>самоорганизующихся команд.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Команда должна систематически анализировать возможные способы </a:t>
            </a:r>
            <a:r>
              <a:rPr lang="ru-RU" sz="1600" dirty="0" smtClean="0">
                <a:solidFill>
                  <a:schemeClr val="tx1"/>
                </a:solidFill>
              </a:rPr>
              <a:t> улучшения </a:t>
            </a:r>
            <a:r>
              <a:rPr lang="ru-RU" sz="1600" dirty="0">
                <a:solidFill>
                  <a:schemeClr val="tx1"/>
                </a:solidFill>
              </a:rPr>
              <a:t>эффективности и соответственно </a:t>
            </a:r>
            <a:r>
              <a:rPr lang="ru-RU" sz="1600" dirty="0" smtClean="0">
                <a:solidFill>
                  <a:schemeClr val="tx1"/>
                </a:solidFill>
              </a:rPr>
              <a:t>корректировать стиль </a:t>
            </a:r>
            <a:r>
              <a:rPr lang="ru-RU" sz="1600" dirty="0">
                <a:solidFill>
                  <a:schemeClr val="tx1"/>
                </a:solidFill>
              </a:rPr>
              <a:t>своей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842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почему </a:t>
            </a:r>
            <a:r>
              <a:rPr lang="ru-RU" dirty="0" err="1" smtClean="0"/>
              <a:t>Agile</a:t>
            </a:r>
            <a:r>
              <a:rPr lang="ru-RU" dirty="0" smtClean="0"/>
              <a:t> не работает?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916832"/>
            <a:ext cx="9036496" cy="252028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Это </a:t>
            </a:r>
            <a:r>
              <a:rPr lang="ru-RU" sz="2400" dirty="0">
                <a:solidFill>
                  <a:schemeClr val="tx1"/>
                </a:solidFill>
              </a:rPr>
              <a:t>неправильная команда, и она делает неправильный </a:t>
            </a:r>
            <a:r>
              <a:rPr lang="ru-RU" sz="2400" dirty="0" err="1">
                <a:solidFill>
                  <a:schemeClr val="tx1"/>
                </a:solidFill>
              </a:rPr>
              <a:t>Agile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Agile</a:t>
            </a:r>
            <a:r>
              <a:rPr lang="ru-RU" sz="2400" dirty="0">
                <a:solidFill>
                  <a:schemeClr val="tx1"/>
                </a:solidFill>
              </a:rPr>
              <a:t> плохо совместим с окружающей проект средой (т. е. компанией).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Этот проект по природе не совместим с </a:t>
            </a:r>
            <a:r>
              <a:rPr lang="ru-RU" sz="2400" dirty="0" err="1">
                <a:solidFill>
                  <a:schemeClr val="tx1"/>
                </a:solidFill>
              </a:rPr>
              <a:t>Agile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Дзен, как и обещал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Это у вас </a:t>
            </a:r>
            <a:r>
              <a:rPr lang="ru-RU" sz="4400" dirty="0" err="1">
                <a:solidFill>
                  <a:schemeClr val="tx1"/>
                </a:solidFill>
              </a:rPr>
              <a:t>Agile</a:t>
            </a:r>
            <a:r>
              <a:rPr lang="ru-RU" sz="4400" dirty="0">
                <a:solidFill>
                  <a:schemeClr val="tx1"/>
                </a:solidFill>
              </a:rPr>
              <a:t> неправильный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4192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Agile</vt:lpstr>
      <vt:lpstr>Презентация PowerPoint</vt:lpstr>
      <vt:lpstr>Презентация PowerPoint</vt:lpstr>
      <vt:lpstr>Agile – это методология, позволяющая вести проекты очень быстро.</vt:lpstr>
      <vt:lpstr>Презентация PowerPoint</vt:lpstr>
      <vt:lpstr>Презентация PowerPoint</vt:lpstr>
      <vt:lpstr>Философия Agile PM кратко формулируется в следующих ниже принципов, отражаемых далее в разделении видов деятельности, процессах, продуктах и используемых практиках.:</vt:lpstr>
      <vt:lpstr>почему Agile не работает? </vt:lpstr>
      <vt:lpstr>Дзен, как и обещал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oleg_home</dc:creator>
  <cp:lastModifiedBy>oleg_home</cp:lastModifiedBy>
  <cp:revision>7</cp:revision>
  <dcterms:created xsi:type="dcterms:W3CDTF">2015-04-16T21:54:54Z</dcterms:created>
  <dcterms:modified xsi:type="dcterms:W3CDTF">2015-04-16T23:07:02Z</dcterms:modified>
</cp:coreProperties>
</file>