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61" r:id="rId3"/>
    <p:sldId id="307" r:id="rId4"/>
    <p:sldId id="310" r:id="rId5"/>
    <p:sldId id="318" r:id="rId6"/>
    <p:sldId id="335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30" r:id="rId15"/>
    <p:sldId id="331" r:id="rId16"/>
    <p:sldId id="332" r:id="rId17"/>
    <p:sldId id="333" r:id="rId18"/>
    <p:sldId id="334" r:id="rId19"/>
    <p:sldId id="326" r:id="rId20"/>
    <p:sldId id="327" r:id="rId21"/>
    <p:sldId id="328" r:id="rId22"/>
    <p:sldId id="329" r:id="rId23"/>
    <p:sldId id="336" r:id="rId24"/>
    <p:sldId id="337" r:id="rId25"/>
    <p:sldId id="281" r:id="rId26"/>
  </p:sldIdLst>
  <p:sldSz cx="9144000" cy="5143500" type="screen16x9"/>
  <p:notesSz cx="9144000" cy="6858000"/>
  <p:embeddedFontLst>
    <p:embeddedFont>
      <p:font typeface="Anaheim" panose="020B0604020202020204" charset="0"/>
      <p:regular r:id="rId28"/>
    </p:embeddedFont>
    <p:embeddedFont>
      <p:font typeface="Cascadia Mono" panose="020B0609020000020004" pitchFamily="49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Overpass Mono" panose="020B0604020202020204" charset="0"/>
      <p:regular r:id="rId33"/>
      <p:bold r:id="rId34"/>
    </p:embeddedFont>
    <p:embeddedFont>
      <p:font typeface="Raleway SemiBold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-2232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Switch_case_desen_eslestirme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nesne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(nesne)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 c: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tür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deseni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"Yazı değeri: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 &gt; 10):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koşullu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case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ifadesi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"Sayı 10'dan büyükse"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tür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deseni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"nesne 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tipinden ve 10'dan büyük değilse"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//Sabit desen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"&lt;tanımlanamayan nesne&gt;"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00703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88790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0370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For_deyimi1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toplam = 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i&lt;=3; i++)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toplam = toplam + 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"toplam={0}"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toplam);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87136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Örnek 1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For_ornek1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adet = 0, toplam = 0;</a:t>
            </a:r>
          </a:p>
          <a:p>
            <a:pPr marL="15875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i=1; i&lt;=1000; i++)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((i%5 ==0) &amp;&amp; (i%7!=0))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toplam += 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adet++;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 sayı bulundu"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adet);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"Toplamları=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toplam);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51996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Örnek 2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For_ornek2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adet = 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i=0; i&lt;=100; i+=5)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(adet %6 == 0 )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"{0,5}"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adet++;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129130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Örnek 3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For_ornek3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satir,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sutun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"Satır sayısını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satir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Convert.ToInt32(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"Sütun sayısını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sutun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Convert.ToInt32(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i=0; i&lt;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sutun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satir; ++j)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02612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Örnek 4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For_ornek4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Console.Write(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"Sayı giriniz (0-255): 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8; j&gt;=1; j--)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hane = 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 = 1; k &lt;= j - 1; k++)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hane *= 2;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hane) &gt;&gt; j - 1);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(bit);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099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Örnek 5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For_ornek5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100, toplam = 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adet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not;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adet; 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not = Convert.ToInt32(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&lt; 0 || not &gt; 100)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Yanlış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not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girildi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&gt;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not;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(not &lt;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not;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toplam += not;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i++;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 yüksek not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 düşük not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ortalama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toplam/(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adet;</a:t>
            </a:r>
          </a:p>
          <a:p>
            <a:pPr marL="15875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"Ortalama {0}"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ortalama);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08145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While_dongusu1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 = 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(k &lt;= 20)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(k);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k++;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While_dongusu2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toplam = 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(n&lt;=100)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toplam += n;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n += 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(toplam);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94161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Do_while1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yazi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"Şifreyi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yazi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yazi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sifre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"Şifreyi bildiniz"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7853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34111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85893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Break1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"Bir karakter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'q'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'Q'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"Döngüye devam..."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"Döngü dışı"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239118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Break_continue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toplam = 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bironcekisayi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(;;) ifadesi sonsuz döngü için kullanılır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(;;)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"Bir sayı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Convert.ToInt32(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bironcekisayi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"Farklı sayı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toplam +=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//= {0} ifadesi yer tutucu veya "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arguman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 olarak işlev görür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"Toplam ={0}"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toplam);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bironcekisayi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"Döngü bitti..."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06757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Değer </a:t>
            </a:r>
            <a:r>
              <a:rPr lang="tr-TR" sz="11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1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ise deyim1, değil ise deyim2 çalıştırılır.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If_deyimi1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//değer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ise 1. deyim,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false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ise 2. deyim çalıştırılır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 &lt; b)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"1. Deyim"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"2. Deyim"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  <a:ea typeface="Anaheim"/>
              <a:cs typeface="Anaheim"/>
              <a:sym typeface="Anaheim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If_deyimi2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//Bir koşul altında birden fazla işlem yapmak için { } blok içine istenilen kadar deyim yazılabilir.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(a&lt;b)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a++;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"1. Deyim"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b--;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"2. Deyim"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If_deyimi3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not;</a:t>
            </a:r>
          </a:p>
          <a:p>
            <a:pPr marL="15875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Console.Write(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"Notunuzu giriniz (0-100): 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not = Convert.ToInt32(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//0-100 arası değer girilmesi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kontrolu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alinan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nota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gore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harf notu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atanmasi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&lt; 0 || not &gt; 100)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"Yanlış not girdiniz."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&gt; 90)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"Notunuz: A"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&gt; 80)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"Notunuz: B"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&gt; 70)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"Notunuz: C"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(not &gt; 50)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"Notunuz: D"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"Dersi Geçemediniz."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528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If_deyimi4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sayi1, 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Console.Write(</a:t>
            </a:r>
            <a:r>
              <a:rPr lang="it-I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"Birinci sayıyı giriniz: "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sayi1 = Convert.ToInt32(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"İkinci sayıyı giriniz: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sayi2 = Convert.ToInt32(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nToplama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---&gt; t"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nÇıkarma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---&gt; c"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nÇarpma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---&gt; 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tr-T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nBölme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---&gt; b"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"İşleminizi seçiniz: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bolme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isleminin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kontrolu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yapılıyor. bir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sayiyi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0'a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bolmek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anlamsizdir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(sayi2 != 0)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sonuc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)sayi1 /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"Sonuç: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sonuc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"Bölen sıfır olamaz"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"Sonuç: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sayi1 + sayi2);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"Sonuç: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sayi1 * sayi2);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"Sonuç: {0}"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sayi1 - sayi2);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7288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Switch_deyimi1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"Case1"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goto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"Case2"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419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Switch_deyimi2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(a)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2: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"Case1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Case2"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"Case3"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5599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Is_desen_eslestirme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bakiye = 100;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//sabit desen "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(bakiye 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//tur deseni "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kullaniciBakiyesi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 ile test edilse sonuç ekrana yazılabilirdi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bakiye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kullaniciBakiyesi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"Kullanıcının bakiyesi 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kullaniciBakiyesi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69348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switch</a:t>
            </a:r>
            <a:r>
              <a:rPr lang="tr-TR" sz="2800" dirty="0"/>
              <a:t> </a:t>
            </a:r>
            <a:r>
              <a:rPr lang="tr-TR" sz="2800" dirty="0" err="1"/>
              <a:t>case</a:t>
            </a:r>
            <a:r>
              <a:rPr lang="tr-TR" sz="2800" dirty="0"/>
              <a:t> İfadesi ile Desen Eşleştirme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kullanılırken sıraya dikkat edilmelidir, sıraya göre test edilmektedir.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default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her zaman en son kontrol edilir.</a:t>
            </a:r>
          </a:p>
          <a:p>
            <a:pPr marL="139700" algn="just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Yine de kod okunabilirliği açısından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default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ifadesinin sona yazılması önerilir.</a:t>
            </a:r>
          </a:p>
        </p:txBody>
      </p:sp>
    </p:spTree>
    <p:extLst>
      <p:ext uri="{BB962C8B-B14F-4D97-AF65-F5344CB8AC3E}">
        <p14:creationId xmlns:p14="http://schemas.microsoft.com/office/powerpoint/2010/main" val="111007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Döngü Yapıları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program içinde belirli işleri defalarca yapmamızı sağlar.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Sonsuz döngüler yapılabildiği gibi belirli kriterler sağlanana kadar devam eden döngüler de yapılabilir.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do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foreach</a:t>
            </a: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6962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(ifade1; ifade2; ifade3)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deyim1;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Ya da 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(ifade1; ifade2; ifade3) 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deyim1;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deyim2;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…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72160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1’den 3’e kadar (3 dahil) olan tamsayıların toplamını hesaplayacak bir döngü oluşturunuz.</a:t>
            </a:r>
          </a:p>
        </p:txBody>
      </p:sp>
    </p:spTree>
    <p:extLst>
      <p:ext uri="{BB962C8B-B14F-4D97-AF65-F5344CB8AC3E}">
        <p14:creationId xmlns:p14="http://schemas.microsoft.com/office/powerpoint/2010/main" val="225197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1’den 1000’e kadar olan sayılar içerisinde 5’e tam bölünen aynı zamanda 7’ye tam bölünemeyen sayıları sayan, toplamı hesaplayan ve bu sayıları listeleyen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10559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Konsol ekranından görüntüyü elde edecek programı yazınız.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5AE54AF-2621-430D-A440-7A348DAF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314003"/>
            <a:ext cx="2419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Konsol ekranından görüntüyü elde edecek programı yazınız. Yıldız dörtgenindeki satır ve sütun sayısı kullanıcı tarafından girilecektir.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42E5AB-A2B6-40BE-A299-2BAA43A4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2571750"/>
            <a:ext cx="21050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Kullanıcının gireceği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türünden bir sayının bütün bitlerini ekrana yan yana yazdıracak bir program yazınız. Örneğin girilen sayı 255 ise ekrana 11111111 yazılmalıdır.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F3C8989-77B8-4FF3-B034-58B7C360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2571750"/>
            <a:ext cx="2066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 ile 100 arasında konsol ekranından girilen 10 notun en büyüğünü, en küçüğünü hesaplayan ve notların ortalamasını bulan bir program yazınız.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394C47-2CD8-4202-B985-85767430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2345055"/>
            <a:ext cx="2333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while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deyim1;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Ya da 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 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deyim1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deyim2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…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4639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Akış Kontrol Mekanizmaları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do </a:t>
            </a:r>
            <a:r>
              <a:rPr lang="tr-TR" sz="2800" dirty="0" err="1"/>
              <a:t>while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do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Ya da 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do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deyim1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deyim2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…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2546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Döngüsü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Foreach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x in Dizi)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Console.Writeline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(x);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388665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Atlama (</a:t>
            </a:r>
            <a:r>
              <a:rPr lang="tr-TR" sz="2800" dirty="0" err="1"/>
              <a:t>Jump</a:t>
            </a:r>
            <a:r>
              <a:rPr lang="tr-TR" sz="2800" dirty="0"/>
              <a:t>) Deyimleri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Akışı farklı noktalara yönlendirmek için kullanılırlar.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8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break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switch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bloklarından ya da döngülerden çıkmak için kullanılır. Döngü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bloğundna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sonraki ilk deyimle devam edilir.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8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continue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Döngünün sadece o ana kadar girmiş olduğu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iterasyon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sonlanır.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8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goto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Programın belirlenen bir satırına aniden atlamak için kullanılır.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8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return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Metotların sonlandırılmasında kullanılır. Program akışını, metodu çağıran fonksiyona bırakır.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8924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break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Klavyeden q ya da Q tuşuna basılınca döngü dışına çıkan programı yazınız.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en-US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if (</a:t>
            </a:r>
            <a:r>
              <a:rPr lang="en-US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</a:t>
            </a:r>
            <a:r>
              <a:rPr lang="en-US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== 'q' || </a:t>
            </a:r>
            <a:r>
              <a:rPr lang="en-US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</a:t>
            </a:r>
            <a:r>
              <a:rPr lang="en-US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== 'Q')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56742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break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Klavyeden girilen sayıların toplamını her seferinde veren, aynı sayı girilince farklı sayı giriniz uyarısı veren ve 0 girilince döngü dışına çıkan programı yazınız.</a:t>
            </a: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>
              <a:lnSpc>
                <a:spcPct val="15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1155165-5616-4BA3-B0FC-63DB9333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247780"/>
            <a:ext cx="2419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2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Koşul İfadeleri</a:t>
            </a:r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/>
              <a:t>	</a:t>
            </a:r>
            <a:r>
              <a:rPr lang="tr-TR" i="1" dirty="0" err="1"/>
              <a:t>if</a:t>
            </a:r>
            <a:r>
              <a:rPr lang="tr-TR" i="1" dirty="0"/>
              <a:t>, </a:t>
            </a:r>
            <a:r>
              <a:rPr lang="tr-TR" i="1" dirty="0" err="1"/>
              <a:t>switch</a:t>
            </a:r>
            <a:endParaRPr lang="tr-TR" i="1" dirty="0"/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Desen Eşleştirme</a:t>
            </a:r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/>
              <a:t>	is, </a:t>
            </a:r>
            <a:r>
              <a:rPr lang="tr-TR" i="1" dirty="0" err="1"/>
              <a:t>switch-case</a:t>
            </a:r>
            <a:endParaRPr lang="tr-TR" i="1" dirty="0"/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Döngü Yapıları</a:t>
            </a:r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/>
              <a:t>	</a:t>
            </a:r>
            <a:r>
              <a:rPr lang="tr-TR" i="1" dirty="0" err="1"/>
              <a:t>for</a:t>
            </a:r>
            <a:r>
              <a:rPr lang="tr-TR" i="1" dirty="0"/>
              <a:t>, do, </a:t>
            </a:r>
            <a:r>
              <a:rPr lang="tr-TR" i="1" dirty="0" err="1"/>
              <a:t>while</a:t>
            </a:r>
            <a:r>
              <a:rPr lang="tr-TR" i="1" dirty="0"/>
              <a:t>, </a:t>
            </a:r>
            <a:r>
              <a:rPr lang="tr-TR" i="1" dirty="0" err="1"/>
              <a:t>foreach</a:t>
            </a:r>
            <a:endParaRPr lang="tr-TR" i="1" dirty="0"/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Atlama (</a:t>
            </a:r>
            <a:r>
              <a:rPr lang="tr-TR" dirty="0" err="1"/>
              <a:t>Jump</a:t>
            </a:r>
            <a:r>
              <a:rPr lang="tr-TR" dirty="0"/>
              <a:t>) Deyimleri</a:t>
            </a:r>
          </a:p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/>
              <a:t>	break, </a:t>
            </a:r>
            <a:r>
              <a:rPr lang="tr-TR" i="1" dirty="0" err="1"/>
              <a:t>continue</a:t>
            </a:r>
            <a:r>
              <a:rPr lang="tr-TR" i="1" dirty="0"/>
              <a:t>, </a:t>
            </a:r>
            <a:r>
              <a:rPr lang="tr-TR" i="1" dirty="0" err="1"/>
              <a:t>goto</a:t>
            </a:r>
            <a:r>
              <a:rPr lang="tr-TR" i="1" dirty="0"/>
              <a:t>, </a:t>
            </a:r>
            <a:r>
              <a:rPr lang="tr-TR" i="1" dirty="0" err="1"/>
              <a:t>return</a:t>
            </a:r>
            <a:endParaRPr lang="tr-TR" i="1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if</a:t>
            </a:r>
            <a:r>
              <a:rPr lang="tr-TR" sz="2800" dirty="0"/>
              <a:t>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Koşul ifadesi mutlaka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 da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değeri üretmelidir.</a:t>
            </a:r>
          </a:p>
          <a:p>
            <a:pPr marL="139700"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Değer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ise deyim1, değil ise deyim2 çalıştırılır.</a:t>
            </a:r>
          </a:p>
          <a:p>
            <a:pPr marL="139700">
              <a:spcBef>
                <a:spcPts val="600"/>
              </a:spcBef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(Koşul)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deyim1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else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deyim2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İç İçe (</a:t>
            </a:r>
            <a:r>
              <a:rPr lang="tr-TR" sz="2800" dirty="0" err="1"/>
              <a:t>nested</a:t>
            </a:r>
            <a:r>
              <a:rPr lang="tr-TR" sz="2800" dirty="0"/>
              <a:t>) </a:t>
            </a:r>
            <a:r>
              <a:rPr lang="tr-TR" sz="2800" dirty="0" err="1"/>
              <a:t>if</a:t>
            </a:r>
            <a:r>
              <a:rPr lang="tr-TR" sz="2800" dirty="0"/>
              <a:t>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Karmaşık yapıdaki seçme işlemleri yapılır.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(Koşul2)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deyim1;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else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deyim2;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deyim3;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}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	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else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deyim4;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51996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İç İçe (</a:t>
            </a:r>
            <a:r>
              <a:rPr lang="tr-TR" sz="2800" dirty="0" err="1"/>
              <a:t>nested</a:t>
            </a:r>
            <a:r>
              <a:rPr lang="tr-TR" sz="2800" dirty="0"/>
              <a:t>) </a:t>
            </a:r>
            <a:r>
              <a:rPr lang="tr-TR" sz="2800" dirty="0" err="1"/>
              <a:t>if</a:t>
            </a:r>
            <a:r>
              <a:rPr lang="tr-TR" sz="2800" dirty="0"/>
              <a:t>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Karmaşık yapıdaki seçme işlemleri yapılır.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(Koşul1)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(Koşul2)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deyim1;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else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{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deyim2;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	deyim3;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 }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}	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else</a:t>
            </a:r>
          </a:p>
          <a:p>
            <a:pPr marL="139700" lvl="0" algn="l" rtl="0"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deyim4;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8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switch</a:t>
            </a:r>
            <a:r>
              <a:rPr lang="tr-TR" sz="2800" dirty="0"/>
              <a:t> Deyimi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5821680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Karmaşık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-else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bloklarının yerine tercih edilir.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switch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deyimi okunabilirliği arttırır.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switch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yapısı içerisinde 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break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switch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goto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anahtar sözcükleri kullanılır.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C#’ta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bir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deyimi sağlandığında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goto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ile açıkça belirtilmediği müddetçe ikinci deyime geçilmez.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" name="Google Shape;920;p53">
            <a:extLst>
              <a:ext uri="{FF2B5EF4-FFF2-40B4-BE49-F238E27FC236}">
                <a16:creationId xmlns:a16="http://schemas.microsoft.com/office/drawing/2014/main" id="{FDAE18A8-06FA-441A-8E0B-954B54C9D106}"/>
              </a:ext>
            </a:extLst>
          </p:cNvPr>
          <p:cNvSpPr txBox="1"/>
          <p:nvPr/>
        </p:nvSpPr>
        <p:spPr>
          <a:xfrm>
            <a:off x="6576222" y="874920"/>
            <a:ext cx="243061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switch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(ifade)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{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sabit1: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     deyim1;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break;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sabit2: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          deyim2;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break;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</a:t>
            </a:r>
            <a:r>
              <a:rPr lang="tr-TR" sz="1600" b="1" dirty="0" err="1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default</a:t>
            </a: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deyim3;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	  break;</a:t>
            </a: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00B050"/>
                </a:solidFill>
                <a:latin typeface="Anaheim"/>
                <a:ea typeface="Anaheim"/>
                <a:cs typeface="Anaheim"/>
                <a:sym typeface="Anaheim"/>
              </a:rPr>
              <a:t>   }  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7786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err="1"/>
              <a:t>switch</a:t>
            </a:r>
            <a:r>
              <a:rPr lang="tr-TR" sz="2800" dirty="0"/>
              <a:t> Kuralları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anahtar sözcüğü yanındaki ifadeler sabit olmalı, değişken olmamalıdır.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anahtar sözcüğü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C#’ta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herhangi bir tamsayı sabiti, karakter ya da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sabiti olabilir.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default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durumu istenilen yere yazılabilir.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default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olmak zorunda değildir.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İki ya da daha fazla sayıda aynı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ifadesi bulunamaz.</a:t>
            </a:r>
          </a:p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Herhangi bir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case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ifadesinden yönlendirilmek istenirse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goto</a:t>
            </a:r>
            <a:r>
              <a:rPr lang="tr-TR" sz="16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ifadesi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501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is Operatörü ile Desen Eşleştirme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813386" cy="384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200000"/>
              </a:lnSpc>
              <a:spcBef>
                <a:spcPts val="600"/>
              </a:spcBef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Bir nesnenin türünün </a:t>
            </a:r>
            <a:r>
              <a:rPr lang="tr-TR" sz="1600" b="1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operand</a:t>
            </a:r>
            <a:r>
              <a:rPr lang="tr-TR" sz="1600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ile verilen türe uyumlu olup olmadığını kontrol etmek için desen eşleştirilmesiyle kullanılabilir.</a:t>
            </a:r>
            <a:endParaRPr lang="tr-TR"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08090303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2823</Words>
  <Application>Microsoft Office PowerPoint</Application>
  <PresentationFormat>Ekran Gösterisi (16:9)</PresentationFormat>
  <Paragraphs>591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Overpass Mono</vt:lpstr>
      <vt:lpstr>Anaheim</vt:lpstr>
      <vt:lpstr>Arial</vt:lpstr>
      <vt:lpstr>Nunito Light</vt:lpstr>
      <vt:lpstr>Raleway SemiBold</vt:lpstr>
      <vt:lpstr>Cascadia Mono</vt:lpstr>
      <vt:lpstr>Programming Lesson by Slidesgo</vt:lpstr>
      <vt:lpstr>Görsel Arayüz Tasarımı ve Programlama</vt:lpstr>
      <vt:lpstr>Akış Kontrol Mekanizmaları</vt:lpstr>
      <vt:lpstr>Giriş</vt:lpstr>
      <vt:lpstr>if Deyimi</vt:lpstr>
      <vt:lpstr>İç İçe (nested) if Deyimi</vt:lpstr>
      <vt:lpstr>İç İçe (nested) if Deyimi</vt:lpstr>
      <vt:lpstr>switch Deyimi</vt:lpstr>
      <vt:lpstr>switch Kuralları</vt:lpstr>
      <vt:lpstr>is Operatörü ile Desen Eşleştirme</vt:lpstr>
      <vt:lpstr>switch case İfadesi ile Desen Eşleştirme</vt:lpstr>
      <vt:lpstr>Döngü Yapıları</vt:lpstr>
      <vt:lpstr>for Döngüsü</vt:lpstr>
      <vt:lpstr>for Döngüsü</vt:lpstr>
      <vt:lpstr>for Döngüsü</vt:lpstr>
      <vt:lpstr>for Döngüsü</vt:lpstr>
      <vt:lpstr>for Döngüsü</vt:lpstr>
      <vt:lpstr>for Döngüsü</vt:lpstr>
      <vt:lpstr>for Döngüsü</vt:lpstr>
      <vt:lpstr>while Döngüsü</vt:lpstr>
      <vt:lpstr>do while Döngüsü</vt:lpstr>
      <vt:lpstr>for each Döngüsü</vt:lpstr>
      <vt:lpstr>Atlama (Jump) Deyimleri</vt:lpstr>
      <vt:lpstr>break Deyimi</vt:lpstr>
      <vt:lpstr>break Deyimi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363</cp:revision>
  <dcterms:modified xsi:type="dcterms:W3CDTF">2022-04-14T05:01:02Z</dcterms:modified>
</cp:coreProperties>
</file>