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307" r:id="rId4"/>
    <p:sldId id="310" r:id="rId5"/>
    <p:sldId id="342" r:id="rId6"/>
    <p:sldId id="343" r:id="rId7"/>
    <p:sldId id="344" r:id="rId8"/>
    <p:sldId id="345" r:id="rId9"/>
    <p:sldId id="346" r:id="rId10"/>
    <p:sldId id="347" r:id="rId11"/>
    <p:sldId id="281" r:id="rId12"/>
  </p:sldIdLst>
  <p:sldSz cx="9144000" cy="5143500" type="screen16x9"/>
  <p:notesSz cx="9144000" cy="6858000"/>
  <p:embeddedFontLst>
    <p:embeddedFont>
      <p:font typeface="Anaheim" panose="020B0604020202020204" charset="0"/>
      <p:regular r:id="rId14"/>
    </p:embeddedFont>
    <p:embeddedFont>
      <p:font typeface="Cascadia Mono" panose="020B0609020000020004" pitchFamily="49" charset="0"/>
      <p:regular r:id="rId15"/>
      <p:bold r:id="rId16"/>
    </p:embeddedFont>
    <p:embeddedFont>
      <p:font typeface="Nunito Light" pitchFamily="2" charset="0"/>
      <p:regular r:id="rId17"/>
      <p:italic r:id="rId18"/>
    </p:embeddedFont>
    <p:embeddedFont>
      <p:font typeface="Overpass Mono" panose="020B0604020202020204" charset="0"/>
      <p:regular r:id="rId19"/>
      <p:bold r:id="rId20"/>
    </p:embeddedFont>
    <p:embeddedFont>
      <p:font typeface="Raleway SemiBold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0328-B219-4D07-A67F-F8CB142C126C}">
  <a:tblStyle styleId="{67D90328-B219-4D07-A67F-F8CB142C12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72421D-26BE-4D2D-88BE-21211FB4A4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5" autoAdjust="0"/>
  </p:normalViewPr>
  <p:slideViewPr>
    <p:cSldViewPr snapToGrid="0">
      <p:cViewPr varScale="1">
        <p:scale>
          <a:sx n="115" d="100"/>
          <a:sy n="115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-558"/>
    </p:cViewPr>
  </p:notesTextViewPr>
  <p:sorterViewPr>
    <p:cViewPr>
      <p:scale>
        <a:sx n="150" d="100"/>
        <a:sy n="150" d="100"/>
      </p:scale>
      <p:origin x="0" y="-10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farklı_tur_aynı_ifade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short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30;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a + b +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9418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0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4456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bilincsiz_tur_donusumu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 = 10;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 = s;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(a);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83259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66102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5496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19289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8b3994a781_0_25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8b3994a781_0_255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kucuk_turun_buyuk_ture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 = 20;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 = a;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(b);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20f;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 = f;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pPr marL="15875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 = c;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(m);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15875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tr-TR" sz="11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36545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8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82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9" r:id="rId4"/>
    <p:sldLayoutId id="2147483665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Görsel Ara</a:t>
            </a:r>
            <a:r>
              <a:rPr lang="tr-TR" sz="4400" dirty="0"/>
              <a:t>y</a:t>
            </a:r>
            <a:r>
              <a:rPr lang="es-ES" sz="4400" dirty="0"/>
              <a:t>üz Tasar</a:t>
            </a:r>
            <a:r>
              <a:rPr lang="tr-TR" sz="4400" dirty="0"/>
              <a:t>ı</a:t>
            </a:r>
            <a:r>
              <a:rPr lang="es-ES" sz="4400" dirty="0"/>
              <a:t>m</a:t>
            </a:r>
            <a:r>
              <a:rPr lang="tr-TR" sz="4400" dirty="0"/>
              <a:t>ı</a:t>
            </a:r>
            <a:r>
              <a:rPr lang="es-ES" sz="4400" dirty="0"/>
              <a:t> </a:t>
            </a:r>
            <a:r>
              <a:rPr lang="tr-TR" sz="4400" dirty="0"/>
              <a:t>v</a:t>
            </a:r>
            <a:r>
              <a:rPr lang="es-ES" sz="4400" dirty="0"/>
              <a:t>e Programlama</a:t>
            </a:r>
            <a:endParaRPr lang="en-US"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>
                <a:solidFill>
                  <a:schemeClr val="dk2"/>
                </a:solidFill>
              </a:rPr>
              <a:t>YBS 212</a:t>
            </a:r>
            <a:endParaRPr sz="21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Farklı Türden Nesnelerin Aynı İfadeye Aktarılması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498124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Farklı türden nesnelerin aynı ifade içinde nasıl davrandığı görelim.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byte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short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üç değişken toplanarak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değişkene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Toplanan her üç değişken türü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long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küçük olduğu için veri kaybı olmadan gerçekleşiyor.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84C7673-228D-4FB8-8500-F2BDC946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33" y="1409700"/>
            <a:ext cx="2524125" cy="23241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D6A3F08-747C-4336-9174-EF6D94EA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5" y="3957032"/>
            <a:ext cx="2400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2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Sorularınız için: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kadir.demir@idu.edu.tr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TEŞEKKÜRLER!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Tür Dönüşümü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877557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Bazen farklı türden değişkenler ile ortak işlemler yapılması istenmektedir.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Örneğin; </a:t>
            </a:r>
            <a:r>
              <a:rPr lang="tr-TR" dirty="0" err="1"/>
              <a:t>int</a:t>
            </a:r>
            <a:r>
              <a:rPr lang="tr-TR" dirty="0"/>
              <a:t> türü bir değişken ile </a:t>
            </a:r>
            <a:r>
              <a:rPr lang="tr-TR" dirty="0" err="1"/>
              <a:t>byte</a:t>
            </a:r>
            <a:r>
              <a:rPr lang="tr-TR" dirty="0"/>
              <a:t> türü bir değişkenin toplanması gibi.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Normal koşullarda farklı türden iki nesnenin herhangi bir aritmetik işleme sokulması mümkün değildir.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Bilgisayar açısından mantıksızlığı 3 </a:t>
            </a:r>
            <a:r>
              <a:rPr lang="tr-TR" dirty="0" err="1"/>
              <a:t>byte</a:t>
            </a:r>
            <a:r>
              <a:rPr lang="tr-TR" dirty="0"/>
              <a:t> ile 2 </a:t>
            </a:r>
            <a:r>
              <a:rPr lang="tr-TR" dirty="0" err="1"/>
              <a:t>int</a:t>
            </a:r>
            <a:r>
              <a:rPr lang="tr-TR" dirty="0"/>
              <a:t>; 3 elma ile 2 armut olarak anlaşılabilir.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Farklı türden değişkenlerin aynı ifade içinde işlem görmeleri için tür dönüşümü kullanılır.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Tür dönüşümünün belirli kuralları vardır.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err="1"/>
              <a:t>Introduction</a:t>
            </a:r>
            <a:r>
              <a:rPr lang="tr-TR" dirty="0"/>
              <a:t> [Giriş]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9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Tür Dönüşümleri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Bilinçsiz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implicit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Bilinçli (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explicit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) tür dönüşümleri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70501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bir değişkeni tanımladığımız türün dışında geçici olarak başka bir türe çevirmeye bilinçsiz tür dönüşümü denmektedir.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Örneğin;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int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bir nesnenin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nesneye atanması.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AA8DBB9-439A-40C6-9E68-ABCEA101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83" y="2745884"/>
            <a:ext cx="2543175" cy="21621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C75F40-B7D4-413E-909F-601635FF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397" y="3555508"/>
            <a:ext cx="2324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Derleyici tarafından gizlice yapılan tür dönüşümü sayesinde işlem mümkün olmuştur.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s değişkeni geçici olarak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float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çevrilip, a değişkenine atanıyor.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Özellikle belirtilmedikçe bilinçsiz yapılan tür dönüşümlerinde bir nesnenin türü asla kalıcı olarak değişmez.</a:t>
            </a:r>
            <a:endParaRPr sz="16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06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Bilinçsiz Tür Dönüşümü</a:t>
            </a:r>
            <a:endParaRPr sz="2800" dirty="0"/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Bu tip tür dönüşümleri ikiye ayrılır: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büyük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Büyük türün küçük türe dönüştürülmesi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endParaRPr lang="tr-TR" sz="1600" dirty="0">
              <a:solidFill>
                <a:schemeClr val="lt1"/>
              </a:solidFill>
              <a:uFill>
                <a:noFill/>
              </a:uFill>
              <a:latin typeface="Anaheim"/>
              <a:ea typeface="Anaheim"/>
              <a:cs typeface="Anaheim"/>
              <a:sym typeface="Anaheim"/>
            </a:endParaRP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göre daha fazla bilgi içerdiklerinden küçük türler çoğu zaman büyük türlere dönüştürülebilir.</a:t>
            </a:r>
          </a:p>
          <a:p>
            <a:pPr marL="1397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!!! Büyük türler, küçük türlere dönüştürülemezler. Çünkü büyük türlerden küçük türlere dönüştürülmede veri kayıpları yaşanabilmektedir.</a:t>
            </a:r>
          </a:p>
        </p:txBody>
      </p:sp>
    </p:spTree>
    <p:extLst>
      <p:ext uri="{BB962C8B-B14F-4D97-AF65-F5344CB8AC3E}">
        <p14:creationId xmlns:p14="http://schemas.microsoft.com/office/powerpoint/2010/main" val="16964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sp>
        <p:nvSpPr>
          <p:cNvPr id="920" name="Google Shape;920;p53"/>
          <p:cNvSpPr txBox="1"/>
          <p:nvPr/>
        </p:nvSpPr>
        <p:spPr>
          <a:xfrm>
            <a:off x="754542" y="1134000"/>
            <a:ext cx="771569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 büyük türe dönüştürülürken fazla olan bitler, yani büyük türden dolayı eklenen bitler sıfırla beslenir.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Küçük türün yüksek anlamlı bitlerinin sıfırla beslenmesi değişkendeki bir değeri değiştirmediği için tür dönüşümünde herhangi bir veri kaybı olmaz.</a:t>
            </a:r>
          </a:p>
        </p:txBody>
      </p:sp>
    </p:spTree>
    <p:extLst>
      <p:ext uri="{BB962C8B-B14F-4D97-AF65-F5344CB8AC3E}">
        <p14:creationId xmlns:p14="http://schemas.microsoft.com/office/powerpoint/2010/main" val="32247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3"/>
          <p:cNvSpPr txBox="1">
            <a:spLocks noGrp="1"/>
          </p:cNvSpPr>
          <p:nvPr>
            <p:ph type="title"/>
          </p:nvPr>
        </p:nvSpPr>
        <p:spPr>
          <a:xfrm>
            <a:off x="0" y="343200"/>
            <a:ext cx="9144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/>
              <a:t>Küçük Türün Büyük Türe Dönüştürülmesi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38B3AF-8B7C-4E6E-9436-224687EE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7" y="893662"/>
            <a:ext cx="2514600" cy="34956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F76AAA9-6009-417F-9B91-429D23707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64" y="3418616"/>
            <a:ext cx="2324100" cy="819150"/>
          </a:xfrm>
          <a:prstGeom prst="rect">
            <a:avLst/>
          </a:prstGeom>
        </p:spPr>
      </p:pic>
      <p:sp>
        <p:nvSpPr>
          <p:cNvPr id="8" name="Google Shape;920;p53">
            <a:extLst>
              <a:ext uri="{FF2B5EF4-FFF2-40B4-BE49-F238E27FC236}">
                <a16:creationId xmlns:a16="http://schemas.microsoft.com/office/drawing/2014/main" id="{27FE33AC-A9AC-4A5E-B241-66E1C75C7A8E}"/>
              </a:ext>
            </a:extLst>
          </p:cNvPr>
          <p:cNvSpPr txBox="1"/>
          <p:nvPr/>
        </p:nvSpPr>
        <p:spPr>
          <a:xfrm>
            <a:off x="3044537" y="1134000"/>
            <a:ext cx="5425694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Dikkat çekici değişiklik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char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türünden c nesnesinin </a:t>
            </a:r>
            <a:r>
              <a:rPr lang="tr-TR" sz="1600" dirty="0" err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decimal</a:t>
            </a: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 türüne çevrilmesi.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+mj-lt"/>
              <a:buAutoNum type="arabicPeriod"/>
            </a:pPr>
            <a:r>
              <a:rPr lang="tr-TR" sz="1600" dirty="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</a:rPr>
              <a:t>Atama işlemi yapıldıktan sonra m değişkeni ekrana yazdırıldığında ‘a’ karakterinin Unicode karşılığını görürüz.</a:t>
            </a:r>
          </a:p>
        </p:txBody>
      </p:sp>
    </p:spTree>
    <p:extLst>
      <p:ext uri="{BB962C8B-B14F-4D97-AF65-F5344CB8AC3E}">
        <p14:creationId xmlns:p14="http://schemas.microsoft.com/office/powerpoint/2010/main" val="252688816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563</Words>
  <Application>Microsoft Office PowerPoint</Application>
  <PresentationFormat>Ekran Gösterisi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Raleway SemiBold</vt:lpstr>
      <vt:lpstr>Cascadia Mono</vt:lpstr>
      <vt:lpstr>Overpass Mono</vt:lpstr>
      <vt:lpstr>Anaheim</vt:lpstr>
      <vt:lpstr>Arial</vt:lpstr>
      <vt:lpstr>Nunito Light</vt:lpstr>
      <vt:lpstr>Programming Lesson by Slidesgo</vt:lpstr>
      <vt:lpstr>Görsel Arayüz Tasarımı ve Programlama</vt:lpstr>
      <vt:lpstr>Tür Dönüşümü</vt:lpstr>
      <vt:lpstr>Introduction [Giriş]</vt:lpstr>
      <vt:lpstr>Tür Dönüşümleri</vt:lpstr>
      <vt:lpstr>Bilinçsiz Tür Dönüşümü</vt:lpstr>
      <vt:lpstr>Bilinçsiz Tür Dönüşümü</vt:lpstr>
      <vt:lpstr>Bilinçsiz Tür Dönüşümü</vt:lpstr>
      <vt:lpstr>Küçük Türün Büyük Türe Dönüştürülmesi</vt:lpstr>
      <vt:lpstr>Küçük Türün Büyük Türe Dönüştürülmesi</vt:lpstr>
      <vt:lpstr>Farklı Türden Nesnelerin Aynı İfadeye Aktarılması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Arayüz Tasarımı ve Programlama</dc:title>
  <cp:lastModifiedBy>Reviewer</cp:lastModifiedBy>
  <cp:revision>143</cp:revision>
  <dcterms:modified xsi:type="dcterms:W3CDTF">2022-03-24T05:38:46Z</dcterms:modified>
</cp:coreProperties>
</file>