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1" r:id="rId3"/>
    <p:sldId id="307" r:id="rId4"/>
    <p:sldId id="310" r:id="rId5"/>
    <p:sldId id="311" r:id="rId6"/>
    <p:sldId id="312" r:id="rId7"/>
    <p:sldId id="281" r:id="rId8"/>
  </p:sldIdLst>
  <p:sldSz cx="9144000" cy="5143500" type="screen16x9"/>
  <p:notesSz cx="9144000" cy="6858000"/>
  <p:embeddedFontLst>
    <p:embeddedFont>
      <p:font typeface="Anaheim" panose="020B0604020202020204" charset="0"/>
      <p:regular r:id="rId10"/>
    </p:embeddedFont>
    <p:embeddedFont>
      <p:font typeface="Nunito Light" pitchFamily="2" charset="0"/>
      <p:regular r:id="rId11"/>
      <p:italic r:id="rId12"/>
    </p:embeddedFont>
    <p:embeddedFont>
      <p:font typeface="Overpass Mono" panose="020B0604020202020204" charset="0"/>
      <p:regular r:id="rId13"/>
      <p:bold r:id="rId14"/>
    </p:embeddedFont>
    <p:embeddedFont>
      <p:font typeface="Raleway SemiBold" pitchFamily="2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97" autoAdjust="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27459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83658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Operatörler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Operatörler, önceden tanımlanmış birtakım matematiksel ya da mantıksal işlemleri yapmak için kullanılan özel karakter ya da karakterler topluluğudur.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Operatörler işlem yapabilmek için birtakım malzemeye ihtiyaç duyar.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Örneğin + operatörü iki tane sayıya ihtiyaç duyar. Bu sayılara </a:t>
            </a:r>
            <a:r>
              <a:rPr lang="tr-TR" dirty="0" err="1"/>
              <a:t>operand</a:t>
            </a:r>
            <a:r>
              <a:rPr lang="tr-TR" dirty="0"/>
              <a:t> denir.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Her operatörün farklı sayıda operandı bulunur.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a+b</a:t>
            </a:r>
            <a:r>
              <a:rPr lang="tr-TR" dirty="0"/>
              <a:t> (+ operatör, a ve b </a:t>
            </a:r>
            <a:r>
              <a:rPr lang="tr-TR" dirty="0" err="1"/>
              <a:t>operand</a:t>
            </a:r>
            <a:r>
              <a:rPr lang="tr-T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++c (++ operatör, c </a:t>
            </a:r>
            <a:r>
              <a:rPr lang="tr-TR" dirty="0" err="1"/>
              <a:t>operand</a:t>
            </a:r>
            <a:r>
              <a:rPr lang="tr-T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x||y (|| operatör, x ve ye </a:t>
            </a:r>
            <a:r>
              <a:rPr lang="tr-TR" dirty="0" err="1"/>
              <a:t>operand</a:t>
            </a:r>
            <a:r>
              <a:rPr lang="tr-TR" dirty="0"/>
              <a:t>) 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Giriş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Operatörlerin Sınıflandırılması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Operatörler yapılarına ve işlevlerine göre sınıflandırılır. Yapılarına göre operatörler: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Tek operandı olan operatörler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( ), [ ], ++ (ön ekli), -- (ön ekli), (son ekli) ++, (son ekli) --, +, -, !, ~,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typeof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sizeof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operandı olan operatörler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*, /, %, +, -, &lt;, &lt;=, &gt;,=&gt;, as, is, &lt;&lt;, &gt;&gt;, ==, !=, &amp;, ^, |, &amp;&amp;, ||, =, *=, /=, %=, +=, -=, &lt;&lt;=, &gt;&gt;=, &amp;=, ^=, |=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Ternary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Üç operandı olan operatörler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?: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İşlevlerine Göre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Aritmetik Operatörler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Arithmetic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Toplama ve çıkarma gibi temel işlemler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+, -, *, /, %, ++, --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Karşılaştırma Operatörleri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Comparison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sayı arasında büyüklük ve küçüklük gibi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&gt;, &lt;, &lt;=, &gt;=, ==, !=, as, is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Mantıksal Operatörler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Logical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Mantıksal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||, &amp;&amp;, !</a:t>
            </a:r>
          </a:p>
        </p:txBody>
      </p:sp>
    </p:spTree>
    <p:extLst>
      <p:ext uri="{BB962C8B-B14F-4D97-AF65-F5344CB8AC3E}">
        <p14:creationId xmlns:p14="http://schemas.microsoft.com/office/powerpoint/2010/main" val="24685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İşlevlerine Göre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Bitwise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Değişkenlere ilişkin değerlerin bitleri ile ilgili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|, &amp;, ~,^, &lt;&lt;, &gt;&gt;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Atama ve İşlemli Atama Operatörleri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Assignment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Bir değişkene değer atama amaçlı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=, *=, /=, %=, +=, -=, &lt;&lt;=, &gt;&gt;=, &amp;=, ^=, |=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Özel Amaçlı Operatörler (Special Case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Her biri farklı amaçlı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?:, ( ), [ ], +, -, &amp;, *, -&gt;, .,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typeof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sizeof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3659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351</Words>
  <Application>Microsoft Office PowerPoint</Application>
  <PresentationFormat>Ekran Gösterisi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Nunito Light</vt:lpstr>
      <vt:lpstr>Raleway SemiBold</vt:lpstr>
      <vt:lpstr>Overpass Mono</vt:lpstr>
      <vt:lpstr>Anaheim</vt:lpstr>
      <vt:lpstr>Programming Lesson by Slidesgo</vt:lpstr>
      <vt:lpstr>Görsel Arayüz Tasarımı ve Programlama</vt:lpstr>
      <vt:lpstr>Operatörler</vt:lpstr>
      <vt:lpstr>Giriş</vt:lpstr>
      <vt:lpstr>Operatörlerin Sınıflandırılması</vt:lpstr>
      <vt:lpstr>İşlevlerine Göre Operatörler</vt:lpstr>
      <vt:lpstr>İşlevlerine Göre Operatörler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212</cp:revision>
  <dcterms:modified xsi:type="dcterms:W3CDTF">2022-03-31T05:24:35Z</dcterms:modified>
</cp:coreProperties>
</file>