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307" r:id="rId4"/>
    <p:sldId id="31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281" r:id="rId16"/>
  </p:sldIdLst>
  <p:sldSz cx="9144000" cy="5143500" type="screen16x9"/>
  <p:notesSz cx="9144000" cy="6858000"/>
  <p:embeddedFontLst>
    <p:embeddedFont>
      <p:font typeface="Anaheim" panose="020B0604020202020204" charset="0"/>
      <p:regular r:id="rId18"/>
    </p:embeddedFont>
    <p:embeddedFont>
      <p:font typeface="Cascadia Mono" panose="020B0609020000020004" pitchFamily="49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Raleway Semi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farklı_tur_aynı_ifade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30;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a + b +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9418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TurDonusumu4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= a + b; ifadesinde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hata düzelir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//cannot implicitly convert type int to byte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bilincsiz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olarak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dönüstürülemedi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+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029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byte_turu_sinir_asimi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*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program sorunsuz derlenir ve çalışır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756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bilincsiz_tur_donusumu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259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6102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5496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928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kucuk_turun_buyuk_ture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 =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20f;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 = c;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65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Farklı Türden Nesnelerin Aynı İfadeye Aktarılması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Farklı türden nesnelerin aynı ifade içinde nasıl davrandığı görelim.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short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üç değişken toplanarak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Toplanan her üç değişken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veri kaybı olmadan gerçekleşiyor.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84C7673-228D-4FB8-8500-F2BDC946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3" y="1409700"/>
            <a:ext cx="2524125" cy="23241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6A3F08-747C-4336-9174-EF6D94EA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5" y="3957032"/>
            <a:ext cx="2400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</a:t>
            </a:r>
            <a:r>
              <a:rPr lang="tr-TR" dirty="0"/>
              <a:t> türünün </a:t>
            </a:r>
            <a:r>
              <a:rPr lang="tr-TR" dirty="0" err="1"/>
              <a:t>byte</a:t>
            </a:r>
            <a:r>
              <a:rPr lang="tr-TR" dirty="0"/>
              <a:t> türüne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cannot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implicitly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type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bilinçsiz olarak dönüştürülemedi’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toplandığında sonuç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üretilir.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İki ya da daha fazla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 ile aritmetik işlem yapılacaksa sonuç mutlaka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 da daha büyük bir türe atanmalıdır.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58E3F2-84A7-4B8E-9119-7B009C83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1470450"/>
            <a:ext cx="3295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türü sınır aşımı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saklanabilecek en büyük değer 255’tir.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 sayılarla yapılan işlemler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sınırını aşabilir.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ile yapılan işlemler bu nedenle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Aksi halde program derlenememektedir.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298A54-9801-4655-AD9E-780AB5D5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18" y="1409175"/>
            <a:ext cx="3419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Sabitler üzerinde bilinçsiz tür dönüşümleri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sabiti olan 16.5 sayısı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16.5f;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‘a’ karakteri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‘a’;</a:t>
            </a:r>
          </a:p>
        </p:txBody>
      </p:sp>
    </p:spTree>
    <p:extLst>
      <p:ext uri="{BB962C8B-B14F-4D97-AF65-F5344CB8AC3E}">
        <p14:creationId xmlns:p14="http://schemas.microsoft.com/office/powerpoint/2010/main" val="34658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Bilinçsiz olarak tür dönüşümü yapılabilecek veri türleri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4517423-7798-4F09-B45C-412B1EBE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36777"/>
              </p:ext>
            </p:extLst>
          </p:nvPr>
        </p:nvGraphicFramePr>
        <p:xfrm>
          <a:off x="779607" y="1280414"/>
          <a:ext cx="7584786" cy="3749610"/>
        </p:xfrm>
        <a:graphic>
          <a:graphicData uri="http://schemas.openxmlformats.org/drawingml/2006/table">
            <a:tbl>
              <a:tblPr firstRow="1" bandRow="1">
                <a:tableStyleId>{67D90328-B219-4D07-A67F-F8CB142C126C}</a:tableStyleId>
              </a:tblPr>
              <a:tblGrid>
                <a:gridCol w="1531458">
                  <a:extLst>
                    <a:ext uri="{9D8B030D-6E8A-4147-A177-3AD203B41FA5}">
                      <a16:colId xmlns:a16="http://schemas.microsoft.com/office/drawing/2014/main" val="1136013785"/>
                    </a:ext>
                  </a:extLst>
                </a:gridCol>
                <a:gridCol w="6053328">
                  <a:extLst>
                    <a:ext uri="{9D8B030D-6E8A-4147-A177-3AD203B41FA5}">
                      <a16:colId xmlns:a16="http://schemas.microsoft.com/office/drawing/2014/main" val="983910349"/>
                    </a:ext>
                  </a:extLst>
                </a:gridCol>
              </a:tblGrid>
              <a:tr h="51254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Dönüşümün yapılacağı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 sonunda oluşacak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9849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377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0100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889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3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615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498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char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1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double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Tür Dönüşümü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Bazen farklı türden değişkenler ile ortak işlemler yapılması istenmektedir.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Örneğin; </a:t>
            </a:r>
            <a:r>
              <a:rPr lang="tr-TR" dirty="0" err="1"/>
              <a:t>int</a:t>
            </a:r>
            <a:r>
              <a:rPr lang="tr-TR" dirty="0"/>
              <a:t> türü bir değişken ile </a:t>
            </a:r>
            <a:r>
              <a:rPr lang="tr-TR" dirty="0" err="1"/>
              <a:t>byte</a:t>
            </a:r>
            <a:r>
              <a:rPr lang="tr-TR" dirty="0"/>
              <a:t> türü bir değişkenin toplanması gibi.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Normal koşullarda farklı türden iki nesnenin herhangi bir aritmetik işleme sokulması mümkün değildir.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Bilgisayar açısından mantıksızlığı 3 </a:t>
            </a:r>
            <a:r>
              <a:rPr lang="tr-TR" dirty="0" err="1"/>
              <a:t>byte</a:t>
            </a:r>
            <a:r>
              <a:rPr lang="tr-TR" dirty="0"/>
              <a:t> ile 2 </a:t>
            </a:r>
            <a:r>
              <a:rPr lang="tr-TR" dirty="0" err="1"/>
              <a:t>int</a:t>
            </a:r>
            <a:r>
              <a:rPr lang="tr-TR" dirty="0"/>
              <a:t>; 3 elma ile 2 armut olarak anlaşılabilir.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Farklı türden değişkenlerin aynı ifade içinde işlem görmeleri için tür dönüşümü kullanılır.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Tür dönüşümünün belirli kuralları vardır.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r>
              <a:rPr lang="tr-TR" dirty="0"/>
              <a:t> [Giriş]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Tür Dönüşümleri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Bilinçsiz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explicit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bir değişkeni tanımladığımız türün dışında geçici olarak başka bir türe çevirmeye bilinçsiz tür dönüşümü denmektedir.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nesneye atanması.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A8DBB9-439A-40C6-9E68-ABCEA101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3" y="2745884"/>
            <a:ext cx="2543175" cy="2162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C75F40-B7D4-413E-909F-601635FF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97" y="3555508"/>
            <a:ext cx="2324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gizlice yapılan tür dönüşümü sayesinde işlem mümkün olmuştur.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 değişkeni geçici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çevrilip, a değişkenine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Özellikle belirtilmedikçe bilinçsiz yapılan tür dönüşümlerinde bir nesnenin türü asla kalıcı olarak değişmez.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06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tip tür dönüşümleri ikiye ayrılır: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göre daha fazla bilgi içerdiklerinden küçük türler çoğu zaman büyük türlere dönüştürülebilir.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dönüştürülemezler. Çünkü büyük türlerden küçük türlere dönüştürülmede veri kayıpları yaşanabilmektedir.</a:t>
            </a:r>
          </a:p>
        </p:txBody>
      </p:sp>
    </p:spTree>
    <p:extLst>
      <p:ext uri="{BB962C8B-B14F-4D97-AF65-F5344CB8AC3E}">
        <p14:creationId xmlns:p14="http://schemas.microsoft.com/office/powerpoint/2010/main" val="16964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 büyük türe dönüştürülürken fazla olan bitler, yani büyük türden dolayı eklenen bitler sıfırla beslenir.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yüksek anlamlı bitlerinin sıfırla beslenmesi değişkendeki bir değeri değiştirmediği için tür dönüşümünde herhangi bir veri kaybı olmaz.</a:t>
            </a:r>
          </a:p>
        </p:txBody>
      </p:sp>
    </p:spTree>
    <p:extLst>
      <p:ext uri="{BB962C8B-B14F-4D97-AF65-F5344CB8AC3E}">
        <p14:creationId xmlns:p14="http://schemas.microsoft.com/office/powerpoint/2010/main" val="32247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38B3AF-8B7C-4E6E-9436-224687EE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" y="893662"/>
            <a:ext cx="2514600" cy="34956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76AAA9-6009-417F-9B91-429D2370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64" y="3418616"/>
            <a:ext cx="2324100" cy="819150"/>
          </a:xfrm>
          <a:prstGeom prst="rect">
            <a:avLst/>
          </a:prstGeom>
        </p:spPr>
      </p:pic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27FE33AC-A9AC-4A5E-B241-66E1C75C7A8E}"/>
              </a:ext>
            </a:extLst>
          </p:cNvPr>
          <p:cNvSpPr txBox="1"/>
          <p:nvPr/>
        </p:nvSpPr>
        <p:spPr>
          <a:xfrm>
            <a:off x="3044537" y="1134000"/>
            <a:ext cx="5425694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Dikkat çekici değişiklik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c nesnesinin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çevrilmesi.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Atama işlemi yapıldıktan sonra m değişkeni ekrana yazdırıldığında ‘a’ karakterinin Unicode karşılığını görürüz.</a:t>
            </a:r>
          </a:p>
        </p:txBody>
      </p:sp>
    </p:spTree>
    <p:extLst>
      <p:ext uri="{BB962C8B-B14F-4D97-AF65-F5344CB8AC3E}">
        <p14:creationId xmlns:p14="http://schemas.microsoft.com/office/powerpoint/2010/main" val="252688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947</Words>
  <Application>Microsoft Office PowerPoint</Application>
  <PresentationFormat>Ekran Gösterisi (16:9)</PresentationFormat>
  <Paragraphs>158</Paragraphs>
  <Slides>15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Nunito Light</vt:lpstr>
      <vt:lpstr>Raleway SemiBold</vt:lpstr>
      <vt:lpstr>Arial</vt:lpstr>
      <vt:lpstr>Cascadia Mono</vt:lpstr>
      <vt:lpstr>Overpass Mono</vt:lpstr>
      <vt:lpstr>Anaheim</vt:lpstr>
      <vt:lpstr>Programming Lesson by Slidesgo</vt:lpstr>
      <vt:lpstr>Görsel Arayüz Tasarımı ve Programlama</vt:lpstr>
      <vt:lpstr>Tür Dönüşümü</vt:lpstr>
      <vt:lpstr>Introduction [Giriş]</vt:lpstr>
      <vt:lpstr>Tür Dönüşümleri</vt:lpstr>
      <vt:lpstr>Bilinçsiz Tür Dönüşümü</vt:lpstr>
      <vt:lpstr>Bilinçsiz Tür Dönüşümü</vt:lpstr>
      <vt:lpstr>Bilinçsiz Tür Dönüşümü</vt:lpstr>
      <vt:lpstr>Küçük Türün Büyük Türe Dönüştürülmesi</vt:lpstr>
      <vt:lpstr>Küçük Türün Büyük Türe Dönüştürülmesi</vt:lpstr>
      <vt:lpstr>Farklı Türden Nesnelerin Aynı İfadeye Aktarılması</vt:lpstr>
      <vt:lpstr>int türünün byte türüne dönüşümü</vt:lpstr>
      <vt:lpstr>byte türü sınır aşımı</vt:lpstr>
      <vt:lpstr>Sabitler üzerinde bilinçsiz tür dönüşümleri</vt:lpstr>
      <vt:lpstr>Bilinçsiz olarak tür dönüşümü yapılabilecek veri türleri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150</cp:revision>
  <dcterms:modified xsi:type="dcterms:W3CDTF">2022-03-30T17:05:28Z</dcterms:modified>
</cp:coreProperties>
</file>