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0E7BD6-262B-B7D4-EECE-CC9AB4BE2C9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F0FAF0C-A03B-9D9B-C958-B1AE7EE92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832049B-28AF-E5E2-B619-5B9237D3DAEB}"/>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5" name="Alt Bilgi Yer Tutucusu 4">
            <a:extLst>
              <a:ext uri="{FF2B5EF4-FFF2-40B4-BE49-F238E27FC236}">
                <a16:creationId xmlns:a16="http://schemas.microsoft.com/office/drawing/2014/main" id="{486FB1AB-3C76-B21D-F481-B30635B4238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A10650D-6DF1-0E28-0CCD-623898A9E827}"/>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260171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09D9FA-8871-CD46-51D3-DDCC82C5875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7A8A4F7-7E47-2386-4CF9-3E53BEF641B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CEDB0D-4A05-48EC-F313-CDE3A1474EC6}"/>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5" name="Alt Bilgi Yer Tutucusu 4">
            <a:extLst>
              <a:ext uri="{FF2B5EF4-FFF2-40B4-BE49-F238E27FC236}">
                <a16:creationId xmlns:a16="http://schemas.microsoft.com/office/drawing/2014/main" id="{D6B54332-5334-52CC-FEB0-BF4DA819A7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BCB0416-2C0F-F8E7-C9A8-582A03027632}"/>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374690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C61F5BC-18CD-DA73-CDDD-95898B82E84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628688A-09B0-9E66-FFE7-AF099454ACC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83EF6C9-57AA-B41A-4AFE-946C67895467}"/>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5" name="Alt Bilgi Yer Tutucusu 4">
            <a:extLst>
              <a:ext uri="{FF2B5EF4-FFF2-40B4-BE49-F238E27FC236}">
                <a16:creationId xmlns:a16="http://schemas.microsoft.com/office/drawing/2014/main" id="{1A116B10-61A1-09E2-ED86-0D96D61E358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54B19BB-F1FC-8F82-8750-DE7770269D29}"/>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400057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62DD94-30D0-D8D1-D57E-9B923752A8A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3D3982D-8FE9-FC78-EEC8-29D9C4B3F0C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686ABA1-459B-2793-3D80-7CFF687A9ADC}"/>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5" name="Alt Bilgi Yer Tutucusu 4">
            <a:extLst>
              <a:ext uri="{FF2B5EF4-FFF2-40B4-BE49-F238E27FC236}">
                <a16:creationId xmlns:a16="http://schemas.microsoft.com/office/drawing/2014/main" id="{44384F17-1710-A16B-71B8-57316504D48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C2DC54B-6B9A-804C-67C7-836DE5B93822}"/>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157021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20B8AF-2EBE-F7A2-3667-E8F60F52A99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2D96911-9F47-92CF-01B5-FE1895579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B9A9B0B-F1BC-449B-3443-E49CC3CB32E3}"/>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5" name="Alt Bilgi Yer Tutucusu 4">
            <a:extLst>
              <a:ext uri="{FF2B5EF4-FFF2-40B4-BE49-F238E27FC236}">
                <a16:creationId xmlns:a16="http://schemas.microsoft.com/office/drawing/2014/main" id="{A67D7E58-1F7B-0E70-6CFB-847A17D4709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05CA5C-656D-F929-8679-9EF682D13A75}"/>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287529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C2884-B4C9-1728-7F84-53A49E57989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68E2EA2-A2E5-3D5D-9F9D-1E29CE4D7D5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15AB2D8-40A7-EFE4-44D6-9E5E072B8C8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6B2ABCB-64DF-6839-5409-08AA92C1F22C}"/>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6" name="Alt Bilgi Yer Tutucusu 5">
            <a:extLst>
              <a:ext uri="{FF2B5EF4-FFF2-40B4-BE49-F238E27FC236}">
                <a16:creationId xmlns:a16="http://schemas.microsoft.com/office/drawing/2014/main" id="{38E40261-635E-D9A2-C6E9-4673650412A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2674E52-066B-97CE-C153-E493F517BC64}"/>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275703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89D4BA-8A81-EF48-EC96-00F9AB786B4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A1B4D18-77BE-E25B-CCE4-D69A1A8E2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63D161F-340A-F459-E86C-01C95304AC5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F13B627-DD71-F5BD-3052-652CD1026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A6814DB-F7FC-8F1C-E32F-9CE1324A7A6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BB43C79-535D-B0D9-A663-AE0D2B61BA58}"/>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8" name="Alt Bilgi Yer Tutucusu 7">
            <a:extLst>
              <a:ext uri="{FF2B5EF4-FFF2-40B4-BE49-F238E27FC236}">
                <a16:creationId xmlns:a16="http://schemas.microsoft.com/office/drawing/2014/main" id="{B062D8A4-D7D1-AB3A-34F4-BA209AD807C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C239B6F-7728-DE71-EDB5-6BFE8F34AFC6}"/>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86511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777853-4639-007D-814F-935C46A89E0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649E860-E44F-9A4F-7853-6E5FA832D217}"/>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4" name="Alt Bilgi Yer Tutucusu 3">
            <a:extLst>
              <a:ext uri="{FF2B5EF4-FFF2-40B4-BE49-F238E27FC236}">
                <a16:creationId xmlns:a16="http://schemas.microsoft.com/office/drawing/2014/main" id="{AE8E2A02-E76B-C74A-53C2-AD41F3BF295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9D66DA-C22C-1BC9-9221-803958EC1133}"/>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215538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6FB0E2E-7D74-695E-3591-C3AF800AB8C9}"/>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3" name="Alt Bilgi Yer Tutucusu 2">
            <a:extLst>
              <a:ext uri="{FF2B5EF4-FFF2-40B4-BE49-F238E27FC236}">
                <a16:creationId xmlns:a16="http://schemas.microsoft.com/office/drawing/2014/main" id="{89130095-661C-85D2-9E2B-7D8E991E690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F993293-4390-7AE3-33F6-0F87AF757870}"/>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47595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0BF09D-62D6-BA4E-2C6C-70F6A5C91FB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FAEB454-3B05-D32F-B3D5-62235E784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B607AA6-A031-608F-CA68-A036CD915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6A7C1E1-DF9A-C728-42CD-0AF76ABCCDF7}"/>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6" name="Alt Bilgi Yer Tutucusu 5">
            <a:extLst>
              <a:ext uri="{FF2B5EF4-FFF2-40B4-BE49-F238E27FC236}">
                <a16:creationId xmlns:a16="http://schemas.microsoft.com/office/drawing/2014/main" id="{AD0AF755-9931-34D6-CF72-F116B29873B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01CD8FC-6A00-4F88-AD18-555B6A42EDA5}"/>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4953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9CC2C7-2B0D-4354-29EA-D5ECA07A9D0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70C808F-0E46-F875-8652-90F1DA293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8CBB68B-B2C1-54C2-7D68-A1518DDE7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2462DB5-9A8B-D343-E100-92AF1CAF6735}"/>
              </a:ext>
            </a:extLst>
          </p:cNvPr>
          <p:cNvSpPr>
            <a:spLocks noGrp="1"/>
          </p:cNvSpPr>
          <p:nvPr>
            <p:ph type="dt" sz="half" idx="10"/>
          </p:nvPr>
        </p:nvSpPr>
        <p:spPr/>
        <p:txBody>
          <a:bodyPr/>
          <a:lstStyle/>
          <a:p>
            <a:fld id="{12E6BF03-86AF-433D-B1B7-7710F0EFC8C0}" type="datetimeFigureOut">
              <a:rPr lang="tr-TR" smtClean="0"/>
              <a:t>17.11.2022</a:t>
            </a:fld>
            <a:endParaRPr lang="tr-TR"/>
          </a:p>
        </p:txBody>
      </p:sp>
      <p:sp>
        <p:nvSpPr>
          <p:cNvPr id="6" name="Alt Bilgi Yer Tutucusu 5">
            <a:extLst>
              <a:ext uri="{FF2B5EF4-FFF2-40B4-BE49-F238E27FC236}">
                <a16:creationId xmlns:a16="http://schemas.microsoft.com/office/drawing/2014/main" id="{94A34FA9-6D73-D11A-C5A4-9140C73D046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D5EF90E-9CE9-FF28-B5F3-5B77E71C6096}"/>
              </a:ext>
            </a:extLst>
          </p:cNvPr>
          <p:cNvSpPr>
            <a:spLocks noGrp="1"/>
          </p:cNvSpPr>
          <p:nvPr>
            <p:ph type="sldNum" sz="quarter" idx="12"/>
          </p:nvPr>
        </p:nvSpPr>
        <p:spPr/>
        <p:txBody>
          <a:bodyPr/>
          <a:lstStyle/>
          <a:p>
            <a:fld id="{9AF9EFF1-8FA6-4E88-A41B-10E8B7CDFA47}" type="slidenum">
              <a:rPr lang="tr-TR" smtClean="0"/>
              <a:t>‹#›</a:t>
            </a:fld>
            <a:endParaRPr lang="tr-TR"/>
          </a:p>
        </p:txBody>
      </p:sp>
    </p:spTree>
    <p:extLst>
      <p:ext uri="{BB962C8B-B14F-4D97-AF65-F5344CB8AC3E}">
        <p14:creationId xmlns:p14="http://schemas.microsoft.com/office/powerpoint/2010/main" val="425925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7DC6495-37F3-C056-EC7E-59CFA7487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7EDC115-D34A-B7C1-20F3-28D852A1E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B63186D-B461-9832-F0E2-E19691D8E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6BF03-86AF-433D-B1B7-7710F0EFC8C0}" type="datetimeFigureOut">
              <a:rPr lang="tr-TR" smtClean="0"/>
              <a:t>17.11.2022</a:t>
            </a:fld>
            <a:endParaRPr lang="tr-TR"/>
          </a:p>
        </p:txBody>
      </p:sp>
      <p:sp>
        <p:nvSpPr>
          <p:cNvPr id="5" name="Alt Bilgi Yer Tutucusu 4">
            <a:extLst>
              <a:ext uri="{FF2B5EF4-FFF2-40B4-BE49-F238E27FC236}">
                <a16:creationId xmlns:a16="http://schemas.microsoft.com/office/drawing/2014/main" id="{DA0FE909-9143-0D36-5AF5-C90B15051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F37AE8B-7F15-4E02-DD72-2685D1EC8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9EFF1-8FA6-4E88-A41B-10E8B7CDFA47}" type="slidenum">
              <a:rPr lang="tr-TR" smtClean="0"/>
              <a:t>‹#›</a:t>
            </a:fld>
            <a:endParaRPr lang="tr-TR"/>
          </a:p>
        </p:txBody>
      </p:sp>
    </p:spTree>
    <p:extLst>
      <p:ext uri="{BB962C8B-B14F-4D97-AF65-F5344CB8AC3E}">
        <p14:creationId xmlns:p14="http://schemas.microsoft.com/office/powerpoint/2010/main" val="20281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CA055A-140E-19CD-7ABC-554B2DBAD7BD}"/>
              </a:ext>
            </a:extLst>
          </p:cNvPr>
          <p:cNvSpPr>
            <a:spLocks noGrp="1"/>
          </p:cNvSpPr>
          <p:nvPr>
            <p:ph type="ctrTitle"/>
          </p:nvPr>
        </p:nvSpPr>
        <p:spPr/>
        <p:txBody>
          <a:bodyPr/>
          <a:lstStyle/>
          <a:p>
            <a:r>
              <a:rPr lang="tr-TR" dirty="0"/>
              <a:t>Görüntü İşleme Ödevi</a:t>
            </a:r>
          </a:p>
        </p:txBody>
      </p:sp>
      <p:sp>
        <p:nvSpPr>
          <p:cNvPr id="3" name="Alt Başlık 2">
            <a:extLst>
              <a:ext uri="{FF2B5EF4-FFF2-40B4-BE49-F238E27FC236}">
                <a16:creationId xmlns:a16="http://schemas.microsoft.com/office/drawing/2014/main" id="{2DE84D80-27D3-5E66-3248-CD77567AFFED}"/>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85727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A5DA2-A50F-D1B7-B559-1CAFBD089955}"/>
              </a:ext>
            </a:extLst>
          </p:cNvPr>
          <p:cNvSpPr>
            <a:spLocks noGrp="1"/>
          </p:cNvSpPr>
          <p:nvPr>
            <p:ph type="title"/>
          </p:nvPr>
        </p:nvSpPr>
        <p:spPr/>
        <p:txBody>
          <a:bodyPr/>
          <a:lstStyle/>
          <a:p>
            <a:r>
              <a:rPr lang="tr-TR" dirty="0"/>
              <a:t>Görüntü İşleme</a:t>
            </a:r>
          </a:p>
        </p:txBody>
      </p:sp>
      <p:sp>
        <p:nvSpPr>
          <p:cNvPr id="3" name="İçerik Yer Tutucusu 2">
            <a:extLst>
              <a:ext uri="{FF2B5EF4-FFF2-40B4-BE49-F238E27FC236}">
                <a16:creationId xmlns:a16="http://schemas.microsoft.com/office/drawing/2014/main" id="{41CF64A6-1F22-F3E4-9BCC-B10DC532C98F}"/>
              </a:ext>
            </a:extLst>
          </p:cNvPr>
          <p:cNvSpPr>
            <a:spLocks noGrp="1"/>
          </p:cNvSpPr>
          <p:nvPr>
            <p:ph idx="1"/>
          </p:nvPr>
        </p:nvSpPr>
        <p:spPr/>
        <p:txBody>
          <a:bodyPr/>
          <a:lstStyle/>
          <a:p>
            <a:r>
              <a:rPr lang="tr-TR" dirty="0"/>
              <a:t>Görüntü işleme, görüntüyü dijital form haline getirerek spesifik görüntü elde etmek yada yazılımsal olarak görüntü üzerinde istenilen sonucu elde etmek için kullanılan bir yöntemdir</a:t>
            </a:r>
          </a:p>
        </p:txBody>
      </p:sp>
    </p:spTree>
    <p:extLst>
      <p:ext uri="{BB962C8B-B14F-4D97-AF65-F5344CB8AC3E}">
        <p14:creationId xmlns:p14="http://schemas.microsoft.com/office/powerpoint/2010/main" val="293434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0AF351-CD06-89E3-29EF-837EBCBC1167}"/>
              </a:ext>
            </a:extLst>
          </p:cNvPr>
          <p:cNvSpPr>
            <a:spLocks noGrp="1"/>
          </p:cNvSpPr>
          <p:nvPr>
            <p:ph type="title"/>
          </p:nvPr>
        </p:nvSpPr>
        <p:spPr/>
        <p:txBody>
          <a:bodyPr/>
          <a:lstStyle/>
          <a:p>
            <a:r>
              <a:rPr lang="tr-TR" dirty="0"/>
              <a:t>Uygulama</a:t>
            </a:r>
          </a:p>
        </p:txBody>
      </p:sp>
      <p:sp>
        <p:nvSpPr>
          <p:cNvPr id="3" name="İçerik Yer Tutucusu 2">
            <a:extLst>
              <a:ext uri="{FF2B5EF4-FFF2-40B4-BE49-F238E27FC236}">
                <a16:creationId xmlns:a16="http://schemas.microsoft.com/office/drawing/2014/main" id="{B6005F94-3D9D-3FDC-7785-C96D61B24CFC}"/>
              </a:ext>
            </a:extLst>
          </p:cNvPr>
          <p:cNvSpPr>
            <a:spLocks noGrp="1"/>
          </p:cNvSpPr>
          <p:nvPr>
            <p:ph idx="1"/>
          </p:nvPr>
        </p:nvSpPr>
        <p:spPr/>
        <p:txBody>
          <a:bodyPr/>
          <a:lstStyle/>
          <a:p>
            <a:r>
              <a:rPr lang="tr-TR" dirty="0"/>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Aşağıda kirazların boyutlarına karşılık gelen sınıflar gösterilmiştir.</a:t>
            </a:r>
          </a:p>
        </p:txBody>
      </p:sp>
    </p:spTree>
    <p:extLst>
      <p:ext uri="{BB962C8B-B14F-4D97-AF65-F5344CB8AC3E}">
        <p14:creationId xmlns:p14="http://schemas.microsoft.com/office/powerpoint/2010/main" val="398683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7863C3-5FF2-0D2B-975A-138C7A2A465C}"/>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E6E83068-6474-D861-1DB5-C7E9A29DC26E}"/>
              </a:ext>
            </a:extLst>
          </p:cNvPr>
          <p:cNvPicPr>
            <a:picLocks noGrp="1" noChangeAspect="1"/>
          </p:cNvPicPr>
          <p:nvPr>
            <p:ph idx="1"/>
          </p:nvPr>
        </p:nvPicPr>
        <p:blipFill>
          <a:blip r:embed="rId2"/>
          <a:stretch>
            <a:fillRect/>
          </a:stretch>
        </p:blipFill>
        <p:spPr>
          <a:xfrm>
            <a:off x="204487" y="2155922"/>
            <a:ext cx="9038102" cy="3204971"/>
          </a:xfrm>
        </p:spPr>
      </p:pic>
    </p:spTree>
    <p:extLst>
      <p:ext uri="{BB962C8B-B14F-4D97-AF65-F5344CB8AC3E}">
        <p14:creationId xmlns:p14="http://schemas.microsoft.com/office/powerpoint/2010/main" val="33124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3FA3A0-D200-7ECA-31B3-8E326FC5AC11}"/>
              </a:ext>
            </a:extLst>
          </p:cNvPr>
          <p:cNvSpPr>
            <a:spLocks noGrp="1"/>
          </p:cNvSpPr>
          <p:nvPr>
            <p:ph type="title"/>
          </p:nvPr>
        </p:nvSpPr>
        <p:spPr/>
        <p:txBody>
          <a:bodyPr/>
          <a:lstStyle/>
          <a:p>
            <a:r>
              <a:rPr lang="tr-TR" dirty="0"/>
              <a:t>Resmin siyah-beyaz piksellere dönüştürülmesi</a:t>
            </a:r>
          </a:p>
        </p:txBody>
      </p:sp>
      <p:sp>
        <p:nvSpPr>
          <p:cNvPr id="3" name="İçerik Yer Tutucusu 2">
            <a:extLst>
              <a:ext uri="{FF2B5EF4-FFF2-40B4-BE49-F238E27FC236}">
                <a16:creationId xmlns:a16="http://schemas.microsoft.com/office/drawing/2014/main" id="{97F3C6A3-F65F-6138-65FA-4688EFE91A4B}"/>
              </a:ext>
            </a:extLst>
          </p:cNvPr>
          <p:cNvSpPr>
            <a:spLocks noGrp="1"/>
          </p:cNvSpPr>
          <p:nvPr>
            <p:ph idx="1"/>
          </p:nvPr>
        </p:nvSpPr>
        <p:spPr/>
        <p:txBody>
          <a:bodyPr/>
          <a:lstStyle/>
          <a:p>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 Aşağıdaki Şekil 5’de resmin siyah-beyaz piksellere dönüştürülmüş hali gösterilmiştir.</a:t>
            </a:r>
          </a:p>
        </p:txBody>
      </p:sp>
    </p:spTree>
    <p:extLst>
      <p:ext uri="{BB962C8B-B14F-4D97-AF65-F5344CB8AC3E}">
        <p14:creationId xmlns:p14="http://schemas.microsoft.com/office/powerpoint/2010/main" val="336274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E6000-B88D-7428-E405-0013B804EFB2}"/>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3C3724F5-0F52-F167-A923-E909F98F8C66}"/>
              </a:ext>
            </a:extLst>
          </p:cNvPr>
          <p:cNvPicPr>
            <a:picLocks noGrp="1" noChangeAspect="1"/>
          </p:cNvPicPr>
          <p:nvPr>
            <p:ph idx="1"/>
          </p:nvPr>
        </p:nvPicPr>
        <p:blipFill>
          <a:blip r:embed="rId2"/>
          <a:stretch>
            <a:fillRect/>
          </a:stretch>
        </p:blipFill>
        <p:spPr>
          <a:xfrm>
            <a:off x="1963271" y="2032258"/>
            <a:ext cx="7745505" cy="3690341"/>
          </a:xfrm>
        </p:spPr>
      </p:pic>
    </p:spTree>
    <p:extLst>
      <p:ext uri="{BB962C8B-B14F-4D97-AF65-F5344CB8AC3E}">
        <p14:creationId xmlns:p14="http://schemas.microsoft.com/office/powerpoint/2010/main" val="306724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7E82C2-CC74-430A-F541-6ED99BD1F73B}"/>
              </a:ext>
            </a:extLst>
          </p:cNvPr>
          <p:cNvSpPr>
            <a:spLocks noGrp="1"/>
          </p:cNvSpPr>
          <p:nvPr>
            <p:ph type="title"/>
          </p:nvPr>
        </p:nvSpPr>
        <p:spPr/>
        <p:txBody>
          <a:bodyPr/>
          <a:lstStyle/>
          <a:p>
            <a:r>
              <a:rPr lang="tr-TR" dirty="0"/>
              <a:t>Kirazların sınırlarının belirlenmesi</a:t>
            </a:r>
          </a:p>
        </p:txBody>
      </p:sp>
      <p:sp>
        <p:nvSpPr>
          <p:cNvPr id="3" name="İçerik Yer Tutucusu 2">
            <a:extLst>
              <a:ext uri="{FF2B5EF4-FFF2-40B4-BE49-F238E27FC236}">
                <a16:creationId xmlns:a16="http://schemas.microsoft.com/office/drawing/2014/main" id="{8F29BC23-FC65-C232-7096-AB58A97E6776}"/>
              </a:ext>
            </a:extLst>
          </p:cNvPr>
          <p:cNvSpPr>
            <a:spLocks noGrp="1"/>
          </p:cNvSpPr>
          <p:nvPr>
            <p:ph idx="1"/>
          </p:nvPr>
        </p:nvSpPr>
        <p:spPr/>
        <p:txBody>
          <a:bodyPr/>
          <a:lstStyle/>
          <a:p>
            <a:r>
              <a:rPr lang="tr-TR" dirty="0"/>
              <a:t>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 Aşağıdaki Şekil 6’da siyah-beyaz piksellere dönüştürülen resmin eşikleme yöntemi ile sınırlarının mavi renge dönüştürülmüş hali gösterilmiştir. </a:t>
            </a:r>
          </a:p>
        </p:txBody>
      </p:sp>
    </p:spTree>
    <p:extLst>
      <p:ext uri="{BB962C8B-B14F-4D97-AF65-F5344CB8AC3E}">
        <p14:creationId xmlns:p14="http://schemas.microsoft.com/office/powerpoint/2010/main" val="94089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A87288-02CD-56FC-AEA2-A557ADB9AACB}"/>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8D5F9369-AA3D-84E8-09C9-7AD5E32271ED}"/>
              </a:ext>
            </a:extLst>
          </p:cNvPr>
          <p:cNvPicPr>
            <a:picLocks noGrp="1" noChangeAspect="1"/>
          </p:cNvPicPr>
          <p:nvPr>
            <p:ph idx="1"/>
          </p:nvPr>
        </p:nvPicPr>
        <p:blipFill>
          <a:blip r:embed="rId2"/>
          <a:stretch>
            <a:fillRect/>
          </a:stretch>
        </p:blipFill>
        <p:spPr>
          <a:xfrm>
            <a:off x="1577788" y="1954328"/>
            <a:ext cx="8202705" cy="3716218"/>
          </a:xfrm>
        </p:spPr>
      </p:pic>
    </p:spTree>
    <p:extLst>
      <p:ext uri="{BB962C8B-B14F-4D97-AF65-F5344CB8AC3E}">
        <p14:creationId xmlns:p14="http://schemas.microsoft.com/office/powerpoint/2010/main" val="338984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34045A-0BAC-CF56-116A-8F61810015F8}"/>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D4C68E03-81F8-0C7C-A408-ADFA4DB88360}"/>
              </a:ext>
            </a:extLst>
          </p:cNvPr>
          <p:cNvSpPr>
            <a:spLocks noGrp="1"/>
          </p:cNvSpPr>
          <p:nvPr>
            <p:ph idx="1"/>
          </p:nvPr>
        </p:nvSpPr>
        <p:spPr/>
        <p:txBody>
          <a:bodyPr>
            <a:normAutofit fontScale="92500" lnSpcReduction="10000"/>
          </a:bodyPr>
          <a:lstStyle/>
          <a:p>
            <a:r>
              <a:rPr lang="tr-TR"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p:txBody>
      </p:sp>
    </p:spTree>
    <p:extLst>
      <p:ext uri="{BB962C8B-B14F-4D97-AF65-F5344CB8AC3E}">
        <p14:creationId xmlns:p14="http://schemas.microsoft.com/office/powerpoint/2010/main" val="142374225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315</Words>
  <Application>Microsoft Office PowerPoint</Application>
  <PresentationFormat>Geniş ekran</PresentationFormat>
  <Paragraphs>11</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Görüntü İşleme Ödevi</vt:lpstr>
      <vt:lpstr>Görüntü İşleme</vt:lpstr>
      <vt:lpstr>Uygulama</vt:lpstr>
      <vt:lpstr>PowerPoint Sunusu</vt:lpstr>
      <vt:lpstr>Resmin siyah-beyaz piksellere dönüştürülmesi</vt:lpstr>
      <vt:lpstr>PowerPoint Sunusu</vt:lpstr>
      <vt:lpstr>Kirazların sınırlarının belirlenmesi</vt:lpstr>
      <vt:lpstr>PowerPoint Sunusu</vt:lpstr>
      <vt:lpstr>Sonuç</vt:lpstr>
    </vt:vector>
  </TitlesOfParts>
  <Company>KiNGHaZe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Ödevi</dc:title>
  <dc:creator>kadir erdemci</dc:creator>
  <cp:lastModifiedBy>kadir erdemci</cp:lastModifiedBy>
  <cp:revision>1</cp:revision>
  <dcterms:created xsi:type="dcterms:W3CDTF">2022-11-17T14:40:40Z</dcterms:created>
  <dcterms:modified xsi:type="dcterms:W3CDTF">2022-11-17T14:49:15Z</dcterms:modified>
</cp:coreProperties>
</file>