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0FAFD-A6AE-47F0-9706-559D6A89C638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7D1A3-2796-4C11-9B7E-A325ECB593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74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7D1A3-2796-4C11-9B7E-A325ECB593D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48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02F800-D5D3-4C24-82CD-76174A65C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9F906A8-15F8-417A-9201-67EC11EB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0ACA94-848B-4713-A826-510F168B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3E7CE2-9CB4-49B3-8AAB-5279ABFA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7B145E-1AF0-4A36-A3AD-61218FCD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6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F2AEBD-912D-44DB-8E4C-619A77DC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E68AE4E-A67A-4EBE-97E2-05D10E45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39F339-1DBB-4867-987B-A41C0F0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7F4F16-8E7C-49B1-AA11-19D3892A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6F4CE3-249A-4B9D-B36F-6458B93B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94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4353055-74AF-47A5-941A-6F1798714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DA5692-718C-4139-8F8E-1A796856C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A7ADC1-8BAB-46CD-BE2F-70D76A8F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007A89-9CD7-4814-9E77-61F86994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150781-69A9-4237-BB6C-530B963C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87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F089C3-2B44-48B7-9416-02D116FB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BB65E5-C2C3-44A7-8CAD-502CAF6D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8F8ABF-C1C2-493D-ACE9-5E9A0FF5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AEBFE2-9558-4B7E-9D9B-0DE807BD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D32DDD-818E-4C86-B0CE-2646A51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2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495945-69B8-4FA6-A360-F9860BDB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A1ADB8-15F5-4C49-88D6-BDB4CE85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12F4AA-625F-44F0-8B2C-FC3564BC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6DD162-E4AA-40E7-AC63-A2ED7B51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392F99-DB78-422B-944C-11EB08F4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3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7017CC-1DE1-4C5D-98F8-B2173845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50CF05-4F95-472B-A82C-DACB3F91C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FE64355-FFFC-4704-ADF6-0530B1C8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78DA89-4690-4F3C-9468-09D8E35B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4DB50C8-1A7E-415F-A8B8-7694085A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8CFCA1-067D-4B30-9A7B-39029CFA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89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54B587-B8E8-4A63-A410-50C6B6C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5CF348-F8AB-473D-8760-0D39179F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F2F4CF7-CB0A-437C-A51C-C94A21643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DFD3DEF-B70A-492D-BE2B-8E3A63775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0D6BAB-1021-4C3D-951B-D57840A6E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1B96B43-1C38-4C47-A23E-0D771590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B6E7774-FE35-47BA-AA5D-8B636DC2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77223C3-EA39-4D4C-938A-468CCA06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82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D9F391-9197-450E-A354-23E7391E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9A8F645-34B5-4546-A822-2B5EEF01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43957C2-F22D-4855-81E3-88552CC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EDD71E9-EC6E-4C08-9C69-1A0B903A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A6E4250-E3AB-4CB6-AE18-C3821468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CF7FF0E-FE40-4E08-BAEE-E4E8F3EF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0009274-0883-49D8-93A6-31800822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9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1BD441-3947-4029-BA43-06F6A537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8AF1DC-1441-40E8-8820-51F6B12A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D0D8DF6-9C31-4484-9238-EF581CEB7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F18DB2-20D8-435C-8956-341AB911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3BE6642-4D33-4B77-BC63-949CDF82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E6BF76-E819-4438-AB72-30B39E25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69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88FF5A-0486-459C-AF5A-B976C60D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0E1445C-FE00-4498-BAD1-0CD4231D2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A2817E7-F402-46DB-B23C-FE2D625F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0F6BDB8-0D2B-4A63-9BC2-3963C052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C7AFD5E-62AA-4F14-A2D8-AC6BD52F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66C489-FD29-4B6B-838B-CE594A6A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8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366D930-1B6F-4024-884D-046242B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09153A-9E49-4876-A156-D6D14C35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3DDEC7-51C9-40D6-9182-B0D879DE0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F6F1-DBAE-44B2-B954-939E7C01AAA0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82EF5D-DE41-472A-8079-117076BA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1FAB7-8CAC-4AFD-BD72-C4C599254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C2EC-6500-46ED-BA0C-7A82D0F503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97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basic-ty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967570E-10F3-42D0-A44B-7F35AEDE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649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270D31A-3D58-44A9-9164-435331EC1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2577" y="0"/>
            <a:ext cx="9144000" cy="2387600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  <a:latin typeface="Freestyle Script" panose="030804020302050B0404" pitchFamily="66" charset="0"/>
              </a:rPr>
              <a:t>OTEL RIFKI</a:t>
            </a:r>
            <a:br>
              <a:rPr lang="tr-TR" b="1" dirty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endParaRPr lang="tr-TR" b="1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3F8C4C-40C7-434E-9BF2-582E6C0C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5508396" cy="3517495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Freestyle Script" panose="030804020302050B0404" pitchFamily="66" charset="0"/>
              </a:rPr>
              <a:t>HAZIRLAYAN </a:t>
            </a:r>
          </a:p>
          <a:p>
            <a:r>
              <a:rPr lang="tr-TR" b="1" dirty="0">
                <a:solidFill>
                  <a:schemeClr val="bg1"/>
                </a:solidFill>
                <a:latin typeface="Freestyle Script" panose="030804020302050B0404" pitchFamily="66" charset="0"/>
              </a:rPr>
              <a:t>AD : KADİR</a:t>
            </a:r>
          </a:p>
          <a:p>
            <a:r>
              <a:rPr lang="tr-TR" b="1" dirty="0">
                <a:solidFill>
                  <a:schemeClr val="bg1"/>
                </a:solidFill>
                <a:latin typeface="Freestyle Script" panose="030804020302050B0404" pitchFamily="66" charset="0"/>
              </a:rPr>
              <a:t>SOYAD : GÖREN </a:t>
            </a:r>
          </a:p>
          <a:p>
            <a:r>
              <a:rPr lang="tr-TR" b="1" dirty="0">
                <a:solidFill>
                  <a:schemeClr val="bg1"/>
                </a:solidFill>
                <a:latin typeface="Freestyle Script" panose="030804020302050B0404" pitchFamily="66" charset="0"/>
              </a:rPr>
              <a:t>OKUL NUMARASI : 18MY24007</a:t>
            </a:r>
          </a:p>
          <a:p>
            <a:r>
              <a:rPr lang="tr-TR" b="1" dirty="0">
                <a:solidFill>
                  <a:schemeClr val="bg1"/>
                </a:solidFill>
                <a:latin typeface="Freestyle Script" panose="030804020302050B0404" pitchFamily="66" charset="0"/>
              </a:rPr>
              <a:t>DERS : ANDROİD PROGRAMLAMAYA GİRİŞ</a:t>
            </a:r>
          </a:p>
          <a:p>
            <a:r>
              <a:rPr lang="tr-TR" b="1" dirty="0">
                <a:solidFill>
                  <a:schemeClr val="bg1"/>
                </a:solidFill>
                <a:latin typeface="Freestyle Script" panose="030804020302050B0404" pitchFamily="66" charset="0"/>
              </a:rPr>
              <a:t>KONU : OTEL UYGULAMASI</a:t>
            </a:r>
          </a:p>
          <a:p>
            <a:r>
              <a:rPr lang="tr-TR" b="1" dirty="0">
                <a:solidFill>
                  <a:schemeClr val="bg1"/>
                </a:solidFill>
                <a:latin typeface="Freestyle Script" panose="030804020302050B0404" pitchFamily="66" charset="0"/>
              </a:rPr>
              <a:t>ÖĞRETİM GÖREVLİSİ : NİLGÜN İNCEREİS</a:t>
            </a:r>
          </a:p>
        </p:txBody>
      </p:sp>
    </p:spTree>
    <p:extLst>
      <p:ext uri="{BB962C8B-B14F-4D97-AF65-F5344CB8AC3E}">
        <p14:creationId xmlns:p14="http://schemas.microsoft.com/office/powerpoint/2010/main" val="77168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B1D1D-4745-4E62-8020-2F270506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tr-TR" dirty="0">
                <a:latin typeface="Georgia" panose="02040502050405020303" pitchFamily="18" charset="0"/>
              </a:rPr>
              <a:t>POSTER ÇALIŞMASI İÇİN BİR SONRAKİ SAYFAYA GEÇİNİZ</a:t>
            </a:r>
          </a:p>
        </p:txBody>
      </p:sp>
    </p:spTree>
    <p:extLst>
      <p:ext uri="{BB962C8B-B14F-4D97-AF65-F5344CB8AC3E}">
        <p14:creationId xmlns:p14="http://schemas.microsoft.com/office/powerpoint/2010/main" val="363118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9AD1704-620E-4554-ADE5-5FA87CC5E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934D519-C1F3-495B-8F46-01FB972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  <a:t>YEPYENİ OTEL </a:t>
            </a:r>
            <a:b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</a:br>
            <a: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  <a:t>UYGULAMASI </a:t>
            </a:r>
            <a:b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</a:br>
            <a: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  <a:t>OTELRIFKI1.1 İLE</a:t>
            </a:r>
            <a:b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</a:br>
            <a: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  <a:t>SİZLERLE </a:t>
            </a:r>
            <a:b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</a:br>
            <a:b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</a:br>
            <a:b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</a:br>
            <a: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  <a:t>OTEL RIFKI </a:t>
            </a:r>
            <a:br>
              <a:rPr lang="tr-TR" dirty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r>
              <a:rPr lang="tr-TR" dirty="0">
                <a:solidFill>
                  <a:schemeClr val="bg1"/>
                </a:solidFill>
                <a:latin typeface="Brush Script MT" panose="03060802040406070304" pitchFamily="66" charset="0"/>
              </a:rPr>
              <a:t>SİZ RAHAT EDESİNİZ DİYE…</a:t>
            </a:r>
            <a:br>
              <a:rPr lang="tr-TR" dirty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br>
              <a:rPr lang="tr-TR" dirty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br>
              <a:rPr lang="tr-TR" dirty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r>
              <a:rPr lang="tr-TR" dirty="0">
                <a:solidFill>
                  <a:schemeClr val="bg1"/>
                </a:solidFill>
                <a:latin typeface="Freestyle Script" panose="030804020302050B0404" pitchFamily="66" charset="0"/>
              </a:rPr>
              <a:t>                                             </a:t>
            </a:r>
            <a:br>
              <a:rPr lang="tr-TR" dirty="0">
                <a:solidFill>
                  <a:schemeClr val="bg1"/>
                </a:solidFill>
                <a:latin typeface="Freestyle Script" panose="030804020302050B0404" pitchFamily="66" charset="0"/>
              </a:rPr>
            </a:br>
            <a:r>
              <a:rPr lang="tr-TR">
                <a:solidFill>
                  <a:schemeClr val="bg1"/>
                </a:solidFill>
                <a:latin typeface="Freestyle Script" panose="030804020302050B0404" pitchFamily="66" charset="0"/>
              </a:rPr>
              <a:t>                                                         </a:t>
            </a:r>
            <a:r>
              <a:rPr lang="tr-TR" dirty="0">
                <a:solidFill>
                  <a:schemeClr val="bg1"/>
                </a:solidFill>
                <a:latin typeface="Freestyle Script" panose="030804020302050B0404" pitchFamily="66" charset="0"/>
              </a:rPr>
              <a:t>1948’den </a:t>
            </a:r>
            <a:r>
              <a:rPr lang="tr-TR">
                <a:solidFill>
                  <a:schemeClr val="bg1"/>
                </a:solidFill>
                <a:latin typeface="Freestyle Script" panose="030804020302050B0404" pitchFamily="66" charset="0"/>
              </a:rPr>
              <a:t>beri sevgi ve emekle…</a:t>
            </a:r>
            <a:endParaRPr lang="tr-TR" dirty="0">
              <a:solidFill>
                <a:schemeClr val="bg1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2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501AB6-29FD-428F-BB80-6ADBEEA3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31"/>
            <a:ext cx="10515600" cy="6240544"/>
          </a:xfrm>
        </p:spPr>
        <p:txBody>
          <a:bodyPr>
            <a:normAutofit/>
          </a:bodyPr>
          <a:lstStyle/>
          <a:p>
            <a:r>
              <a:rPr lang="tr-TR" dirty="0">
                <a:latin typeface="Georgia" panose="02040502050405020303" pitchFamily="18" charset="0"/>
              </a:rPr>
              <a:t>PROJE AMACI</a:t>
            </a:r>
          </a:p>
          <a:p>
            <a:pPr marL="0" indent="0">
              <a:buNone/>
            </a:pPr>
            <a:r>
              <a:rPr lang="tr-TR" dirty="0" err="1">
                <a:latin typeface="Georgia" panose="02040502050405020303" pitchFamily="18" charset="0"/>
              </a:rPr>
              <a:t>Kotlin</a:t>
            </a:r>
            <a:r>
              <a:rPr lang="tr-TR" dirty="0">
                <a:latin typeface="Georgia" panose="02040502050405020303" pitchFamily="18" charset="0"/>
              </a:rPr>
              <a:t> dili kullanılarak otel uygulaması yazmak.</a:t>
            </a:r>
          </a:p>
          <a:p>
            <a:r>
              <a:rPr lang="tr-TR" dirty="0">
                <a:latin typeface="Georgia" panose="02040502050405020303" pitchFamily="18" charset="0"/>
              </a:rPr>
              <a:t>PROJE KONUSU</a:t>
            </a:r>
          </a:p>
          <a:p>
            <a:pPr marL="0" indent="0">
              <a:buNone/>
            </a:pPr>
            <a:r>
              <a:rPr lang="tr-TR" dirty="0">
                <a:latin typeface="Georgia" panose="02040502050405020303" pitchFamily="18" charset="0"/>
              </a:rPr>
              <a:t>Bir otel için kullanışlı giriş seviyesi bir uygulama.</a:t>
            </a:r>
          </a:p>
          <a:p>
            <a:r>
              <a:rPr lang="tr-TR" dirty="0">
                <a:latin typeface="Georgia" panose="02040502050405020303" pitchFamily="18" charset="0"/>
              </a:rPr>
              <a:t>UYGULAMA GELİŞTİRME ORTAMI</a:t>
            </a:r>
          </a:p>
          <a:p>
            <a:pPr marL="0" indent="0">
              <a:buNone/>
            </a:pPr>
            <a:r>
              <a:rPr lang="tr-TR" dirty="0" err="1">
                <a:latin typeface="Georgia" panose="02040502050405020303" pitchFamily="18" charset="0"/>
              </a:rPr>
              <a:t>Android</a:t>
            </a:r>
            <a:r>
              <a:rPr lang="tr-TR" dirty="0">
                <a:latin typeface="Georgia" panose="02040502050405020303" pitchFamily="18" charset="0"/>
              </a:rPr>
              <a:t> </a:t>
            </a:r>
            <a:r>
              <a:rPr lang="tr-TR" dirty="0" err="1">
                <a:latin typeface="Georgia" panose="02040502050405020303" pitchFamily="18" charset="0"/>
              </a:rPr>
              <a:t>Studio</a:t>
            </a:r>
            <a:endParaRPr lang="tr-TR" dirty="0">
              <a:latin typeface="Georgia" panose="02040502050405020303" pitchFamily="18" charset="0"/>
            </a:endParaRPr>
          </a:p>
          <a:p>
            <a:r>
              <a:rPr lang="tr-TR" dirty="0">
                <a:latin typeface="Georgia" panose="02040502050405020303" pitchFamily="18" charset="0"/>
              </a:rPr>
              <a:t>KULLANILACAKPROGRAMLAMA DİLİ </a:t>
            </a:r>
          </a:p>
          <a:p>
            <a:pPr marL="0" indent="0">
              <a:buNone/>
            </a:pPr>
            <a:r>
              <a:rPr lang="tr-TR" dirty="0" err="1">
                <a:latin typeface="Georgia" panose="02040502050405020303" pitchFamily="18" charset="0"/>
              </a:rPr>
              <a:t>Kotlin</a:t>
            </a:r>
            <a:endParaRPr lang="tr-TR" dirty="0">
              <a:latin typeface="Georgia" panose="02040502050405020303" pitchFamily="18" charset="0"/>
            </a:endParaRPr>
          </a:p>
          <a:p>
            <a:r>
              <a:rPr lang="tr-TR" dirty="0">
                <a:latin typeface="Georgia" panose="02040502050405020303" pitchFamily="18" charset="0"/>
              </a:rPr>
              <a:t>KULLANILACAK YÖNTEM VE TEKNİKLER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>
                <a:latin typeface="Georgia" panose="02040502050405020303" pitchFamily="18" charset="0"/>
              </a:rPr>
              <a:t>LİSTVİEW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>
                <a:latin typeface="Georgia" panose="02040502050405020303" pitchFamily="18" charset="0"/>
              </a:rPr>
              <a:t>BUTON ATAMALARI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>
                <a:latin typeface="Georgia" panose="02040502050405020303" pitchFamily="18" charset="0"/>
              </a:rPr>
              <a:t>INTENTLER</a:t>
            </a:r>
          </a:p>
          <a:p>
            <a:pPr marL="0" indent="0">
              <a:buNone/>
            </a:pPr>
            <a:endParaRPr lang="tr-TR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tr-TR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067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27A031-9789-4656-A403-C0C40E5F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Georgia" panose="02040502050405020303" pitchFamily="18" charset="0"/>
              </a:rPr>
              <a:t>PROJEDE KULLANILACAK GÖRSEL ÖRNEKLERİ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58827C3-454C-42B2-8199-73A4484AB2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12" y="2258556"/>
            <a:ext cx="2352167" cy="183267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57D004D-A5BA-4E74-B031-FB1FFEF4B0B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89" y="2258555"/>
            <a:ext cx="2352167" cy="183267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28749B5-5229-4283-A92B-9A4D951A9C1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45" y="2258555"/>
            <a:ext cx="2352167" cy="183267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318E5ED-9A3F-432D-990F-7C6A00D2F64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601" y="2258555"/>
            <a:ext cx="2352166" cy="183267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299801E-D9B9-40F6-A51E-5D8C5F212C4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12" y="4255558"/>
            <a:ext cx="2352166" cy="183267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87DF2FF-36AA-49AF-9648-AD8C53545C5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88" y="4255557"/>
            <a:ext cx="2352166" cy="183267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8E12071-E242-4920-BE6A-4526E396F4B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45" y="4255556"/>
            <a:ext cx="2352166" cy="183267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F41BBE0-332F-4C5D-9EF4-06722EBF790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21" y="4255873"/>
            <a:ext cx="2257746" cy="18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C12803-5B8A-45C6-8CAA-98C2938B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Georgia" panose="02040502050405020303" pitchFamily="18" charset="0"/>
              </a:rPr>
              <a:t>İLK SAYFADA ÜYE GİRİŞİ SAĞLANACAK VE KAYIT ALINACAK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A9984BB-11B3-4801-AB36-7FC4E3962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69" y="1690688"/>
            <a:ext cx="2122480" cy="43513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71B63C3-6D36-4EAB-885F-2E5040B2B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83" y="1690688"/>
            <a:ext cx="2122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D2D845-C5AE-4866-A5B4-44FA2435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Georgia" panose="02040502050405020303" pitchFamily="18" charset="0"/>
              </a:rPr>
              <a:t>SONRAKİ SAYFADA OTELDEKİ MEKANLARIN BİR LİSTESİYER ALACAK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72CA729-CF6D-48C6-A4D7-A90EC6265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80" y="1825625"/>
            <a:ext cx="2106640" cy="4351338"/>
          </a:xfrm>
        </p:spPr>
      </p:pic>
    </p:spTree>
    <p:extLst>
      <p:ext uri="{BB962C8B-B14F-4D97-AF65-F5344CB8AC3E}">
        <p14:creationId xmlns:p14="http://schemas.microsoft.com/office/powerpoint/2010/main" val="316947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E44E7E-E916-40DB-A831-7134CF20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Georgia" panose="02040502050405020303" pitchFamily="18" charset="0"/>
              </a:rPr>
              <a:t>BU LİSTEDEKİ İBARELERE DOKUNDUĞUMUZDA BİZE RESİMLERİNİ GÖSTERECEK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5022BFD-9B5F-4D6D-819D-2247B7C9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4" y="2016313"/>
            <a:ext cx="2146660" cy="456430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1D142B8-2D78-4057-958B-FBA50D9CE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90226"/>
            <a:ext cx="2146660" cy="45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7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BC7AAB-CE47-4FFD-92E6-1D354A00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Georgia" panose="02040502050405020303" pitchFamily="18" charset="0"/>
              </a:rPr>
              <a:t>PROGRAM KODLARI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F87D2EE7-956E-4D88-B122-23776341E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4978138" cy="3918260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AE251E1-3C38-4454-BB72-E329BBBB0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12" y="1690688"/>
            <a:ext cx="4978138" cy="39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E5F5A4-591C-4638-97A9-24605AB2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A68B18B-E031-494E-8D75-3BFC9F9EA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" y="0"/>
            <a:ext cx="5990765" cy="315797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30EF7C8-31B0-4DA4-A862-16316299E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895" y="-1"/>
            <a:ext cx="5990763" cy="315797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2DAFA82-E06C-44D9-A8F5-F4E0BE503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18" y="3334895"/>
            <a:ext cx="5990764" cy="31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7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1B87AD-54A1-48CF-B63E-CE6EBF8E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Georgia" panose="02040502050405020303" pitchFamily="18" charset="0"/>
              </a:rPr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6FE2EE-CE42-40EA-BF65-954CA1FA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tr-TR" b="1" dirty="0">
                <a:latin typeface="Georgia" panose="02040502050405020303" pitchFamily="18" charset="0"/>
              </a:rPr>
              <a:t>https://droid.com.tr/__trashed/</a:t>
            </a:r>
            <a:endParaRPr lang="tr-TR" dirty="0">
              <a:latin typeface="Georgia" panose="02040502050405020303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tr-TR" b="1" u="sng" dirty="0">
                <a:latin typeface="Georgia" panose="02040502050405020303" pitchFamily="18" charset="0"/>
                <a:hlinkClick r:id="rId2"/>
              </a:rPr>
              <a:t>https://kotlinlang.org/docs/reference/basic-types.html</a:t>
            </a:r>
            <a:endParaRPr lang="tr-TR" dirty="0">
              <a:latin typeface="Georgia" panose="02040502050405020303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tr-TR" b="1" dirty="0">
                <a:latin typeface="Georgia" panose="02040502050405020303" pitchFamily="18" charset="0"/>
              </a:rPr>
              <a:t>Nilgün </a:t>
            </a:r>
            <a:r>
              <a:rPr lang="tr-TR" b="1" dirty="0" err="1">
                <a:latin typeface="Georgia" panose="02040502050405020303" pitchFamily="18" charset="0"/>
              </a:rPr>
              <a:t>İncereis</a:t>
            </a:r>
            <a:r>
              <a:rPr lang="tr-TR" b="1" dirty="0">
                <a:latin typeface="Georgia" panose="02040502050405020303" pitchFamily="18" charset="0"/>
              </a:rPr>
              <a:t> ders notları</a:t>
            </a:r>
            <a:endParaRPr lang="tr-TR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037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160</Words>
  <Application>Microsoft Office PowerPoint</Application>
  <PresentationFormat>Geniş ekran</PresentationFormat>
  <Paragraphs>34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Freestyle Script</vt:lpstr>
      <vt:lpstr>Georgia</vt:lpstr>
      <vt:lpstr>Wingdings</vt:lpstr>
      <vt:lpstr>Office Teması</vt:lpstr>
      <vt:lpstr>OTEL RIFKI </vt:lpstr>
      <vt:lpstr>PowerPoint Sunusu</vt:lpstr>
      <vt:lpstr>PROJEDE KULLANILACAK GÖRSEL ÖRNEKLERİ</vt:lpstr>
      <vt:lpstr>İLK SAYFADA ÜYE GİRİŞİ SAĞLANACAK VE KAYIT ALINACAK</vt:lpstr>
      <vt:lpstr>SONRAKİ SAYFADA OTELDEKİ MEKANLARIN BİR LİSTESİYER ALACAK</vt:lpstr>
      <vt:lpstr>BU LİSTEDEKİ İBARELERE DOKUNDUĞUMUZDA BİZE RESİMLERİNİ GÖSTERECEK</vt:lpstr>
      <vt:lpstr>PROGRAM KODLARI</vt:lpstr>
      <vt:lpstr>PowerPoint Sunusu</vt:lpstr>
      <vt:lpstr>KAYNAKÇA</vt:lpstr>
      <vt:lpstr>POSTER ÇALIŞMASI İÇİN BİR SONRAKİ SAYFAYA GEÇİNİZ</vt:lpstr>
      <vt:lpstr>YEPYENİ OTEL  UYGULAMASI  OTELRIFKI1.1 İLE SİZLERLE    OTEL RIFKI  SİZ RAHAT EDESİNİZ DİYE…                                                                                                          1948’den beri sevgi ve emekle…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Kadir</dc:creator>
  <cp:lastModifiedBy>Kadir</cp:lastModifiedBy>
  <cp:revision>6</cp:revision>
  <dcterms:created xsi:type="dcterms:W3CDTF">2020-05-05T12:12:53Z</dcterms:created>
  <dcterms:modified xsi:type="dcterms:W3CDTF">2020-05-05T12:45:34Z</dcterms:modified>
</cp:coreProperties>
</file>