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70" r:id="rId14"/>
    <p:sldId id="268" r:id="rId15"/>
    <p:sldId id="269"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99C3C6E5-838E-4AA4-AC27-AAA267B92ECF}">
          <p14:sldIdLst>
            <p14:sldId id="256"/>
            <p14:sldId id="257"/>
            <p14:sldId id="258"/>
            <p14:sldId id="259"/>
            <p14:sldId id="260"/>
            <p14:sldId id="261"/>
            <p14:sldId id="265"/>
            <p14:sldId id="262"/>
            <p14:sldId id="263"/>
            <p14:sldId id="264"/>
            <p14:sldId id="266"/>
            <p14:sldId id="267"/>
            <p14:sldId id="270"/>
            <p14:sldId id="268"/>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dir" initials="K" lastIdx="1" clrIdx="0">
    <p:extLst>
      <p:ext uri="{19B8F6BF-5375-455C-9EA6-DF929625EA0E}">
        <p15:presenceInfo xmlns:p15="http://schemas.microsoft.com/office/powerpoint/2012/main" userId="Kad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3B8958-8D13-4B63-8ECD-2B535C88F81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8CDCE4A-DF71-4A07-9176-C4FB4F5166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9A8126D-DBF2-4C3A-A997-9551FDDCDCD8}"/>
              </a:ext>
            </a:extLst>
          </p:cNvPr>
          <p:cNvSpPr>
            <a:spLocks noGrp="1"/>
          </p:cNvSpPr>
          <p:nvPr>
            <p:ph type="dt" sz="half" idx="10"/>
          </p:nvPr>
        </p:nvSpPr>
        <p:spPr/>
        <p:txBody>
          <a:bodyPr/>
          <a:lstStyle/>
          <a:p>
            <a:fld id="{413AC8D0-282C-4533-AA01-F29B524C6B19}" type="datetimeFigureOut">
              <a:rPr lang="tr-TR" smtClean="0"/>
              <a:t>5.05.2020</a:t>
            </a:fld>
            <a:endParaRPr lang="tr-TR"/>
          </a:p>
        </p:txBody>
      </p:sp>
      <p:sp>
        <p:nvSpPr>
          <p:cNvPr id="5" name="Alt Bilgi Yer Tutucusu 4">
            <a:extLst>
              <a:ext uri="{FF2B5EF4-FFF2-40B4-BE49-F238E27FC236}">
                <a16:creationId xmlns:a16="http://schemas.microsoft.com/office/drawing/2014/main" id="{41E9C6B0-E78B-42B8-B6A1-493FF807CA5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BC0F877-D668-40E9-B209-4CA9BEF36593}"/>
              </a:ext>
            </a:extLst>
          </p:cNvPr>
          <p:cNvSpPr>
            <a:spLocks noGrp="1"/>
          </p:cNvSpPr>
          <p:nvPr>
            <p:ph type="sldNum" sz="quarter" idx="12"/>
          </p:nvPr>
        </p:nvSpPr>
        <p:spPr/>
        <p:txBody>
          <a:bodyPr/>
          <a:lstStyle/>
          <a:p>
            <a:fld id="{48735B93-EE79-4077-90BC-88DA2ECF9737}" type="slidenum">
              <a:rPr lang="tr-TR" smtClean="0"/>
              <a:t>‹#›</a:t>
            </a:fld>
            <a:endParaRPr lang="tr-TR"/>
          </a:p>
        </p:txBody>
      </p:sp>
    </p:spTree>
    <p:extLst>
      <p:ext uri="{BB962C8B-B14F-4D97-AF65-F5344CB8AC3E}">
        <p14:creationId xmlns:p14="http://schemas.microsoft.com/office/powerpoint/2010/main" val="229004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299E83-9E80-44B9-A26F-367BCDFE68F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7185701-7B88-4A9D-8817-449C25D5034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D18ECBC-72C8-4E54-8E77-207061540870}"/>
              </a:ext>
            </a:extLst>
          </p:cNvPr>
          <p:cNvSpPr>
            <a:spLocks noGrp="1"/>
          </p:cNvSpPr>
          <p:nvPr>
            <p:ph type="dt" sz="half" idx="10"/>
          </p:nvPr>
        </p:nvSpPr>
        <p:spPr/>
        <p:txBody>
          <a:bodyPr/>
          <a:lstStyle/>
          <a:p>
            <a:fld id="{413AC8D0-282C-4533-AA01-F29B524C6B19}" type="datetimeFigureOut">
              <a:rPr lang="tr-TR" smtClean="0"/>
              <a:t>5.05.2020</a:t>
            </a:fld>
            <a:endParaRPr lang="tr-TR"/>
          </a:p>
        </p:txBody>
      </p:sp>
      <p:sp>
        <p:nvSpPr>
          <p:cNvPr id="5" name="Alt Bilgi Yer Tutucusu 4">
            <a:extLst>
              <a:ext uri="{FF2B5EF4-FFF2-40B4-BE49-F238E27FC236}">
                <a16:creationId xmlns:a16="http://schemas.microsoft.com/office/drawing/2014/main" id="{71B3F9E3-4FD0-4D44-81A6-9F02E847F80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DF5FA2B-12C4-4882-9EEB-96950001A50C}"/>
              </a:ext>
            </a:extLst>
          </p:cNvPr>
          <p:cNvSpPr>
            <a:spLocks noGrp="1"/>
          </p:cNvSpPr>
          <p:nvPr>
            <p:ph type="sldNum" sz="quarter" idx="12"/>
          </p:nvPr>
        </p:nvSpPr>
        <p:spPr/>
        <p:txBody>
          <a:bodyPr/>
          <a:lstStyle/>
          <a:p>
            <a:fld id="{48735B93-EE79-4077-90BC-88DA2ECF9737}" type="slidenum">
              <a:rPr lang="tr-TR" smtClean="0"/>
              <a:t>‹#›</a:t>
            </a:fld>
            <a:endParaRPr lang="tr-TR"/>
          </a:p>
        </p:txBody>
      </p:sp>
    </p:spTree>
    <p:extLst>
      <p:ext uri="{BB962C8B-B14F-4D97-AF65-F5344CB8AC3E}">
        <p14:creationId xmlns:p14="http://schemas.microsoft.com/office/powerpoint/2010/main" val="388688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B704969-8403-4C10-9354-5810D0426BE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576C911-876A-4B8B-B0C4-F137104A8FC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4240935-F5F9-40CC-9695-D3059DACB0BB}"/>
              </a:ext>
            </a:extLst>
          </p:cNvPr>
          <p:cNvSpPr>
            <a:spLocks noGrp="1"/>
          </p:cNvSpPr>
          <p:nvPr>
            <p:ph type="dt" sz="half" idx="10"/>
          </p:nvPr>
        </p:nvSpPr>
        <p:spPr/>
        <p:txBody>
          <a:bodyPr/>
          <a:lstStyle/>
          <a:p>
            <a:fld id="{413AC8D0-282C-4533-AA01-F29B524C6B19}" type="datetimeFigureOut">
              <a:rPr lang="tr-TR" smtClean="0"/>
              <a:t>5.05.2020</a:t>
            </a:fld>
            <a:endParaRPr lang="tr-TR"/>
          </a:p>
        </p:txBody>
      </p:sp>
      <p:sp>
        <p:nvSpPr>
          <p:cNvPr id="5" name="Alt Bilgi Yer Tutucusu 4">
            <a:extLst>
              <a:ext uri="{FF2B5EF4-FFF2-40B4-BE49-F238E27FC236}">
                <a16:creationId xmlns:a16="http://schemas.microsoft.com/office/drawing/2014/main" id="{37B478C1-177E-43B6-861E-29A1933CAE4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8E729E1-C7AA-4055-ADDE-B301288B80AD}"/>
              </a:ext>
            </a:extLst>
          </p:cNvPr>
          <p:cNvSpPr>
            <a:spLocks noGrp="1"/>
          </p:cNvSpPr>
          <p:nvPr>
            <p:ph type="sldNum" sz="quarter" idx="12"/>
          </p:nvPr>
        </p:nvSpPr>
        <p:spPr/>
        <p:txBody>
          <a:bodyPr/>
          <a:lstStyle/>
          <a:p>
            <a:fld id="{48735B93-EE79-4077-90BC-88DA2ECF9737}" type="slidenum">
              <a:rPr lang="tr-TR" smtClean="0"/>
              <a:t>‹#›</a:t>
            </a:fld>
            <a:endParaRPr lang="tr-TR"/>
          </a:p>
        </p:txBody>
      </p:sp>
    </p:spTree>
    <p:extLst>
      <p:ext uri="{BB962C8B-B14F-4D97-AF65-F5344CB8AC3E}">
        <p14:creationId xmlns:p14="http://schemas.microsoft.com/office/powerpoint/2010/main" val="218632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FBB843-4379-4557-973C-40012EDDC8F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922F9FA-FE50-4114-A85D-B74E25F3350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B44B9C4-F0BD-46DC-9CC0-77516824E2D2}"/>
              </a:ext>
            </a:extLst>
          </p:cNvPr>
          <p:cNvSpPr>
            <a:spLocks noGrp="1"/>
          </p:cNvSpPr>
          <p:nvPr>
            <p:ph type="dt" sz="half" idx="10"/>
          </p:nvPr>
        </p:nvSpPr>
        <p:spPr/>
        <p:txBody>
          <a:bodyPr/>
          <a:lstStyle/>
          <a:p>
            <a:fld id="{413AC8D0-282C-4533-AA01-F29B524C6B19}" type="datetimeFigureOut">
              <a:rPr lang="tr-TR" smtClean="0"/>
              <a:t>5.05.2020</a:t>
            </a:fld>
            <a:endParaRPr lang="tr-TR"/>
          </a:p>
        </p:txBody>
      </p:sp>
      <p:sp>
        <p:nvSpPr>
          <p:cNvPr id="5" name="Alt Bilgi Yer Tutucusu 4">
            <a:extLst>
              <a:ext uri="{FF2B5EF4-FFF2-40B4-BE49-F238E27FC236}">
                <a16:creationId xmlns:a16="http://schemas.microsoft.com/office/drawing/2014/main" id="{EF43A913-AAD0-474F-9C29-C0827D246EA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776F1C8-1DE9-460C-8B5C-F6DC053919D4}"/>
              </a:ext>
            </a:extLst>
          </p:cNvPr>
          <p:cNvSpPr>
            <a:spLocks noGrp="1"/>
          </p:cNvSpPr>
          <p:nvPr>
            <p:ph type="sldNum" sz="quarter" idx="12"/>
          </p:nvPr>
        </p:nvSpPr>
        <p:spPr/>
        <p:txBody>
          <a:bodyPr/>
          <a:lstStyle/>
          <a:p>
            <a:fld id="{48735B93-EE79-4077-90BC-88DA2ECF9737}" type="slidenum">
              <a:rPr lang="tr-TR" smtClean="0"/>
              <a:t>‹#›</a:t>
            </a:fld>
            <a:endParaRPr lang="tr-TR"/>
          </a:p>
        </p:txBody>
      </p:sp>
    </p:spTree>
    <p:extLst>
      <p:ext uri="{BB962C8B-B14F-4D97-AF65-F5344CB8AC3E}">
        <p14:creationId xmlns:p14="http://schemas.microsoft.com/office/powerpoint/2010/main" val="371648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BDBFEA-2099-4697-AB89-88456DBB2AD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D5CB1F4-4095-4C14-B12D-4B8F2BCA3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72248AE-59A3-41D6-AAE2-B2B4F980BBA6}"/>
              </a:ext>
            </a:extLst>
          </p:cNvPr>
          <p:cNvSpPr>
            <a:spLocks noGrp="1"/>
          </p:cNvSpPr>
          <p:nvPr>
            <p:ph type="dt" sz="half" idx="10"/>
          </p:nvPr>
        </p:nvSpPr>
        <p:spPr/>
        <p:txBody>
          <a:bodyPr/>
          <a:lstStyle/>
          <a:p>
            <a:fld id="{413AC8D0-282C-4533-AA01-F29B524C6B19}" type="datetimeFigureOut">
              <a:rPr lang="tr-TR" smtClean="0"/>
              <a:t>5.05.2020</a:t>
            </a:fld>
            <a:endParaRPr lang="tr-TR"/>
          </a:p>
        </p:txBody>
      </p:sp>
      <p:sp>
        <p:nvSpPr>
          <p:cNvPr id="5" name="Alt Bilgi Yer Tutucusu 4">
            <a:extLst>
              <a:ext uri="{FF2B5EF4-FFF2-40B4-BE49-F238E27FC236}">
                <a16:creationId xmlns:a16="http://schemas.microsoft.com/office/drawing/2014/main" id="{3F332C1F-45D4-48F0-812A-5433430DB8A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E14E5E0-696C-4496-BA75-118B533C5317}"/>
              </a:ext>
            </a:extLst>
          </p:cNvPr>
          <p:cNvSpPr>
            <a:spLocks noGrp="1"/>
          </p:cNvSpPr>
          <p:nvPr>
            <p:ph type="sldNum" sz="quarter" idx="12"/>
          </p:nvPr>
        </p:nvSpPr>
        <p:spPr/>
        <p:txBody>
          <a:bodyPr/>
          <a:lstStyle/>
          <a:p>
            <a:fld id="{48735B93-EE79-4077-90BC-88DA2ECF9737}" type="slidenum">
              <a:rPr lang="tr-TR" smtClean="0"/>
              <a:t>‹#›</a:t>
            </a:fld>
            <a:endParaRPr lang="tr-TR"/>
          </a:p>
        </p:txBody>
      </p:sp>
    </p:spTree>
    <p:extLst>
      <p:ext uri="{BB962C8B-B14F-4D97-AF65-F5344CB8AC3E}">
        <p14:creationId xmlns:p14="http://schemas.microsoft.com/office/powerpoint/2010/main" val="129472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4840BC-2B9B-4004-8284-A04B30D66E7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8B10262-6A32-4859-B864-BE9B6020734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10775F9-A9AA-421D-BDC5-47F4351C9C0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1049877-E62A-4F11-AFC2-4F271439E440}"/>
              </a:ext>
            </a:extLst>
          </p:cNvPr>
          <p:cNvSpPr>
            <a:spLocks noGrp="1"/>
          </p:cNvSpPr>
          <p:nvPr>
            <p:ph type="dt" sz="half" idx="10"/>
          </p:nvPr>
        </p:nvSpPr>
        <p:spPr/>
        <p:txBody>
          <a:bodyPr/>
          <a:lstStyle/>
          <a:p>
            <a:fld id="{413AC8D0-282C-4533-AA01-F29B524C6B19}" type="datetimeFigureOut">
              <a:rPr lang="tr-TR" smtClean="0"/>
              <a:t>5.05.2020</a:t>
            </a:fld>
            <a:endParaRPr lang="tr-TR"/>
          </a:p>
        </p:txBody>
      </p:sp>
      <p:sp>
        <p:nvSpPr>
          <p:cNvPr id="6" name="Alt Bilgi Yer Tutucusu 5">
            <a:extLst>
              <a:ext uri="{FF2B5EF4-FFF2-40B4-BE49-F238E27FC236}">
                <a16:creationId xmlns:a16="http://schemas.microsoft.com/office/drawing/2014/main" id="{878DEB73-5835-4C87-93DC-0CD8FDF2010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425BEA8-8523-432B-A84E-7111D56C4585}"/>
              </a:ext>
            </a:extLst>
          </p:cNvPr>
          <p:cNvSpPr>
            <a:spLocks noGrp="1"/>
          </p:cNvSpPr>
          <p:nvPr>
            <p:ph type="sldNum" sz="quarter" idx="12"/>
          </p:nvPr>
        </p:nvSpPr>
        <p:spPr/>
        <p:txBody>
          <a:bodyPr/>
          <a:lstStyle/>
          <a:p>
            <a:fld id="{48735B93-EE79-4077-90BC-88DA2ECF9737}" type="slidenum">
              <a:rPr lang="tr-TR" smtClean="0"/>
              <a:t>‹#›</a:t>
            </a:fld>
            <a:endParaRPr lang="tr-TR"/>
          </a:p>
        </p:txBody>
      </p:sp>
    </p:spTree>
    <p:extLst>
      <p:ext uri="{BB962C8B-B14F-4D97-AF65-F5344CB8AC3E}">
        <p14:creationId xmlns:p14="http://schemas.microsoft.com/office/powerpoint/2010/main" val="2079211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912A1-6992-42F7-AB87-C4DAB001D46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87F6CEF-620C-4E80-BE37-099ACDF86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17BDD23-3AF9-4C66-9F76-272F4CF9D4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5D57CBA-AD80-4BBE-998B-90C1C7711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DF102BE-1287-474E-8FA3-B05B0FB684F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626F900-AC27-4E58-88F9-2AAF2F811D81}"/>
              </a:ext>
            </a:extLst>
          </p:cNvPr>
          <p:cNvSpPr>
            <a:spLocks noGrp="1"/>
          </p:cNvSpPr>
          <p:nvPr>
            <p:ph type="dt" sz="half" idx="10"/>
          </p:nvPr>
        </p:nvSpPr>
        <p:spPr/>
        <p:txBody>
          <a:bodyPr/>
          <a:lstStyle/>
          <a:p>
            <a:fld id="{413AC8D0-282C-4533-AA01-F29B524C6B19}" type="datetimeFigureOut">
              <a:rPr lang="tr-TR" smtClean="0"/>
              <a:t>5.05.2020</a:t>
            </a:fld>
            <a:endParaRPr lang="tr-TR"/>
          </a:p>
        </p:txBody>
      </p:sp>
      <p:sp>
        <p:nvSpPr>
          <p:cNvPr id="8" name="Alt Bilgi Yer Tutucusu 7">
            <a:extLst>
              <a:ext uri="{FF2B5EF4-FFF2-40B4-BE49-F238E27FC236}">
                <a16:creationId xmlns:a16="http://schemas.microsoft.com/office/drawing/2014/main" id="{367B1975-3280-4942-85EA-67B9E0160B9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3C85321-55B4-4A73-842B-7B0231BA04F6}"/>
              </a:ext>
            </a:extLst>
          </p:cNvPr>
          <p:cNvSpPr>
            <a:spLocks noGrp="1"/>
          </p:cNvSpPr>
          <p:nvPr>
            <p:ph type="sldNum" sz="quarter" idx="12"/>
          </p:nvPr>
        </p:nvSpPr>
        <p:spPr/>
        <p:txBody>
          <a:bodyPr/>
          <a:lstStyle/>
          <a:p>
            <a:fld id="{48735B93-EE79-4077-90BC-88DA2ECF9737}" type="slidenum">
              <a:rPr lang="tr-TR" smtClean="0"/>
              <a:t>‹#›</a:t>
            </a:fld>
            <a:endParaRPr lang="tr-TR"/>
          </a:p>
        </p:txBody>
      </p:sp>
    </p:spTree>
    <p:extLst>
      <p:ext uri="{BB962C8B-B14F-4D97-AF65-F5344CB8AC3E}">
        <p14:creationId xmlns:p14="http://schemas.microsoft.com/office/powerpoint/2010/main" val="129117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BCAF9A-ED9B-4C46-9077-DEBC7BD5172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2849374-6F54-45C0-BF93-662A463801E4}"/>
              </a:ext>
            </a:extLst>
          </p:cNvPr>
          <p:cNvSpPr>
            <a:spLocks noGrp="1"/>
          </p:cNvSpPr>
          <p:nvPr>
            <p:ph type="dt" sz="half" idx="10"/>
          </p:nvPr>
        </p:nvSpPr>
        <p:spPr/>
        <p:txBody>
          <a:bodyPr/>
          <a:lstStyle/>
          <a:p>
            <a:fld id="{413AC8D0-282C-4533-AA01-F29B524C6B19}" type="datetimeFigureOut">
              <a:rPr lang="tr-TR" smtClean="0"/>
              <a:t>5.05.2020</a:t>
            </a:fld>
            <a:endParaRPr lang="tr-TR"/>
          </a:p>
        </p:txBody>
      </p:sp>
      <p:sp>
        <p:nvSpPr>
          <p:cNvPr id="4" name="Alt Bilgi Yer Tutucusu 3">
            <a:extLst>
              <a:ext uri="{FF2B5EF4-FFF2-40B4-BE49-F238E27FC236}">
                <a16:creationId xmlns:a16="http://schemas.microsoft.com/office/drawing/2014/main" id="{BBC052F0-C2F7-4A79-9331-1FAAC0E8935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B476847-8BDB-48D6-9E17-92792E9A2A3D}"/>
              </a:ext>
            </a:extLst>
          </p:cNvPr>
          <p:cNvSpPr>
            <a:spLocks noGrp="1"/>
          </p:cNvSpPr>
          <p:nvPr>
            <p:ph type="sldNum" sz="quarter" idx="12"/>
          </p:nvPr>
        </p:nvSpPr>
        <p:spPr/>
        <p:txBody>
          <a:bodyPr/>
          <a:lstStyle/>
          <a:p>
            <a:fld id="{48735B93-EE79-4077-90BC-88DA2ECF9737}" type="slidenum">
              <a:rPr lang="tr-TR" smtClean="0"/>
              <a:t>‹#›</a:t>
            </a:fld>
            <a:endParaRPr lang="tr-TR"/>
          </a:p>
        </p:txBody>
      </p:sp>
    </p:spTree>
    <p:extLst>
      <p:ext uri="{BB962C8B-B14F-4D97-AF65-F5344CB8AC3E}">
        <p14:creationId xmlns:p14="http://schemas.microsoft.com/office/powerpoint/2010/main" val="290515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2495432-D4EA-4130-A69A-364B57F354D3}"/>
              </a:ext>
            </a:extLst>
          </p:cNvPr>
          <p:cNvSpPr>
            <a:spLocks noGrp="1"/>
          </p:cNvSpPr>
          <p:nvPr>
            <p:ph type="dt" sz="half" idx="10"/>
          </p:nvPr>
        </p:nvSpPr>
        <p:spPr/>
        <p:txBody>
          <a:bodyPr/>
          <a:lstStyle/>
          <a:p>
            <a:fld id="{413AC8D0-282C-4533-AA01-F29B524C6B19}" type="datetimeFigureOut">
              <a:rPr lang="tr-TR" smtClean="0"/>
              <a:t>5.05.2020</a:t>
            </a:fld>
            <a:endParaRPr lang="tr-TR"/>
          </a:p>
        </p:txBody>
      </p:sp>
      <p:sp>
        <p:nvSpPr>
          <p:cNvPr id="3" name="Alt Bilgi Yer Tutucusu 2">
            <a:extLst>
              <a:ext uri="{FF2B5EF4-FFF2-40B4-BE49-F238E27FC236}">
                <a16:creationId xmlns:a16="http://schemas.microsoft.com/office/drawing/2014/main" id="{52CBC970-EAAE-4486-BB0E-C7D5ACD8188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825F84A-9CCD-432F-88F0-34E30785F775}"/>
              </a:ext>
            </a:extLst>
          </p:cNvPr>
          <p:cNvSpPr>
            <a:spLocks noGrp="1"/>
          </p:cNvSpPr>
          <p:nvPr>
            <p:ph type="sldNum" sz="quarter" idx="12"/>
          </p:nvPr>
        </p:nvSpPr>
        <p:spPr/>
        <p:txBody>
          <a:bodyPr/>
          <a:lstStyle/>
          <a:p>
            <a:fld id="{48735B93-EE79-4077-90BC-88DA2ECF9737}" type="slidenum">
              <a:rPr lang="tr-TR" smtClean="0"/>
              <a:t>‹#›</a:t>
            </a:fld>
            <a:endParaRPr lang="tr-TR"/>
          </a:p>
        </p:txBody>
      </p:sp>
    </p:spTree>
    <p:extLst>
      <p:ext uri="{BB962C8B-B14F-4D97-AF65-F5344CB8AC3E}">
        <p14:creationId xmlns:p14="http://schemas.microsoft.com/office/powerpoint/2010/main" val="85704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F216E4-457E-4808-8F4B-64E576EBAFF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4BE21A3-FCFB-4B4E-B3B5-B7AFB93DE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91386E5-6291-482F-8F96-2B930875C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AACE789-4D80-4203-A6AC-7D0E212DA166}"/>
              </a:ext>
            </a:extLst>
          </p:cNvPr>
          <p:cNvSpPr>
            <a:spLocks noGrp="1"/>
          </p:cNvSpPr>
          <p:nvPr>
            <p:ph type="dt" sz="half" idx="10"/>
          </p:nvPr>
        </p:nvSpPr>
        <p:spPr/>
        <p:txBody>
          <a:bodyPr/>
          <a:lstStyle/>
          <a:p>
            <a:fld id="{413AC8D0-282C-4533-AA01-F29B524C6B19}" type="datetimeFigureOut">
              <a:rPr lang="tr-TR" smtClean="0"/>
              <a:t>5.05.2020</a:t>
            </a:fld>
            <a:endParaRPr lang="tr-TR"/>
          </a:p>
        </p:txBody>
      </p:sp>
      <p:sp>
        <p:nvSpPr>
          <p:cNvPr id="6" name="Alt Bilgi Yer Tutucusu 5">
            <a:extLst>
              <a:ext uri="{FF2B5EF4-FFF2-40B4-BE49-F238E27FC236}">
                <a16:creationId xmlns:a16="http://schemas.microsoft.com/office/drawing/2014/main" id="{DBB62494-D6CE-4094-80A1-2FA8FDBB284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1B4348A-86BB-404B-8F9E-78CF5EC85790}"/>
              </a:ext>
            </a:extLst>
          </p:cNvPr>
          <p:cNvSpPr>
            <a:spLocks noGrp="1"/>
          </p:cNvSpPr>
          <p:nvPr>
            <p:ph type="sldNum" sz="quarter" idx="12"/>
          </p:nvPr>
        </p:nvSpPr>
        <p:spPr/>
        <p:txBody>
          <a:bodyPr/>
          <a:lstStyle/>
          <a:p>
            <a:fld id="{48735B93-EE79-4077-90BC-88DA2ECF9737}" type="slidenum">
              <a:rPr lang="tr-TR" smtClean="0"/>
              <a:t>‹#›</a:t>
            </a:fld>
            <a:endParaRPr lang="tr-TR"/>
          </a:p>
        </p:txBody>
      </p:sp>
    </p:spTree>
    <p:extLst>
      <p:ext uri="{BB962C8B-B14F-4D97-AF65-F5344CB8AC3E}">
        <p14:creationId xmlns:p14="http://schemas.microsoft.com/office/powerpoint/2010/main" val="398969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A4306A-AAF0-4E19-A552-CAF52884391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015AB88-7193-4D6C-BA99-8AC9E23AE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416553D-061A-48BF-98C0-8C1888A8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A2903A-0B6E-4C75-8A26-F00C6B1942ED}"/>
              </a:ext>
            </a:extLst>
          </p:cNvPr>
          <p:cNvSpPr>
            <a:spLocks noGrp="1"/>
          </p:cNvSpPr>
          <p:nvPr>
            <p:ph type="dt" sz="half" idx="10"/>
          </p:nvPr>
        </p:nvSpPr>
        <p:spPr/>
        <p:txBody>
          <a:bodyPr/>
          <a:lstStyle/>
          <a:p>
            <a:fld id="{413AC8D0-282C-4533-AA01-F29B524C6B19}" type="datetimeFigureOut">
              <a:rPr lang="tr-TR" smtClean="0"/>
              <a:t>5.05.2020</a:t>
            </a:fld>
            <a:endParaRPr lang="tr-TR"/>
          </a:p>
        </p:txBody>
      </p:sp>
      <p:sp>
        <p:nvSpPr>
          <p:cNvPr id="6" name="Alt Bilgi Yer Tutucusu 5">
            <a:extLst>
              <a:ext uri="{FF2B5EF4-FFF2-40B4-BE49-F238E27FC236}">
                <a16:creationId xmlns:a16="http://schemas.microsoft.com/office/drawing/2014/main" id="{5A7CD4B1-02D6-45E0-A963-95585E2E599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7ECF7DA-3B1E-4472-9ACE-9F652A5C1E69}"/>
              </a:ext>
            </a:extLst>
          </p:cNvPr>
          <p:cNvSpPr>
            <a:spLocks noGrp="1"/>
          </p:cNvSpPr>
          <p:nvPr>
            <p:ph type="sldNum" sz="quarter" idx="12"/>
          </p:nvPr>
        </p:nvSpPr>
        <p:spPr/>
        <p:txBody>
          <a:bodyPr/>
          <a:lstStyle/>
          <a:p>
            <a:fld id="{48735B93-EE79-4077-90BC-88DA2ECF9737}" type="slidenum">
              <a:rPr lang="tr-TR" smtClean="0"/>
              <a:t>‹#›</a:t>
            </a:fld>
            <a:endParaRPr lang="tr-TR"/>
          </a:p>
        </p:txBody>
      </p:sp>
    </p:spTree>
    <p:extLst>
      <p:ext uri="{BB962C8B-B14F-4D97-AF65-F5344CB8AC3E}">
        <p14:creationId xmlns:p14="http://schemas.microsoft.com/office/powerpoint/2010/main" val="154038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856C809-A38D-4556-84B0-69140D5267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093EF99-ABF3-4420-B116-6DFA1464C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4926F9E-65E0-4181-9CDA-A6A10A04A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AC8D0-282C-4533-AA01-F29B524C6B19}" type="datetimeFigureOut">
              <a:rPr lang="tr-TR" smtClean="0"/>
              <a:t>5.05.2020</a:t>
            </a:fld>
            <a:endParaRPr lang="tr-TR"/>
          </a:p>
        </p:txBody>
      </p:sp>
      <p:sp>
        <p:nvSpPr>
          <p:cNvPr id="5" name="Alt Bilgi Yer Tutucusu 4">
            <a:extLst>
              <a:ext uri="{FF2B5EF4-FFF2-40B4-BE49-F238E27FC236}">
                <a16:creationId xmlns:a16="http://schemas.microsoft.com/office/drawing/2014/main" id="{1C475ED6-C79A-4C7C-817D-2739FE9C1D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1E0A5D92-8544-4194-945D-C0978B563A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35B93-EE79-4077-90BC-88DA2ECF9737}" type="slidenum">
              <a:rPr lang="tr-TR" smtClean="0"/>
              <a:t>‹#›</a:t>
            </a:fld>
            <a:endParaRPr lang="tr-TR"/>
          </a:p>
        </p:txBody>
      </p:sp>
    </p:spTree>
    <p:extLst>
      <p:ext uri="{BB962C8B-B14F-4D97-AF65-F5344CB8AC3E}">
        <p14:creationId xmlns:p14="http://schemas.microsoft.com/office/powerpoint/2010/main" val="2454830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DF01B3B-6D08-450F-8698-A3248D12334A}"/>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2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CB1401CA-B77C-4FEB-A2A4-2790F7A9E824}"/>
              </a:ext>
            </a:extLst>
          </p:cNvPr>
          <p:cNvSpPr>
            <a:spLocks noGrp="1"/>
          </p:cNvSpPr>
          <p:nvPr>
            <p:ph type="title"/>
          </p:nvPr>
        </p:nvSpPr>
        <p:spPr/>
        <p:txBody>
          <a:bodyPr/>
          <a:lstStyle/>
          <a:p>
            <a:r>
              <a:rPr lang="tr-TR" b="1" dirty="0"/>
              <a:t>ALİ’NİN EN KISA YOL PROBLEMİ</a:t>
            </a:r>
          </a:p>
        </p:txBody>
      </p:sp>
      <p:sp>
        <p:nvSpPr>
          <p:cNvPr id="3" name="İçerik Yer Tutucusu 2">
            <a:extLst>
              <a:ext uri="{FF2B5EF4-FFF2-40B4-BE49-F238E27FC236}">
                <a16:creationId xmlns:a16="http://schemas.microsoft.com/office/drawing/2014/main" id="{78FF0AAF-B735-4AA5-A24D-CFD9286C9BCE}"/>
              </a:ext>
            </a:extLst>
          </p:cNvPr>
          <p:cNvSpPr>
            <a:spLocks noGrp="1"/>
          </p:cNvSpPr>
          <p:nvPr>
            <p:ph idx="1"/>
          </p:nvPr>
        </p:nvSpPr>
        <p:spPr>
          <a:xfrm>
            <a:off x="838200" y="2278602"/>
            <a:ext cx="6128208" cy="3745616"/>
          </a:xfrm>
        </p:spPr>
        <p:txBody>
          <a:bodyPr/>
          <a:lstStyle/>
          <a:p>
            <a:pPr marL="0" indent="0">
              <a:buNone/>
            </a:pPr>
            <a:r>
              <a:rPr lang="tr-TR" dirty="0"/>
              <a:t>HAZIRLAYAN</a:t>
            </a:r>
          </a:p>
          <a:p>
            <a:pPr marL="0" indent="0">
              <a:buNone/>
            </a:pPr>
            <a:r>
              <a:rPr lang="tr-TR" dirty="0"/>
              <a:t>AD: KADİR</a:t>
            </a:r>
          </a:p>
          <a:p>
            <a:pPr marL="0" indent="0">
              <a:buNone/>
            </a:pPr>
            <a:r>
              <a:rPr lang="tr-TR" dirty="0"/>
              <a:t>SOYAD : GÖREN</a:t>
            </a:r>
          </a:p>
          <a:p>
            <a:pPr marL="0" indent="0">
              <a:buNone/>
            </a:pPr>
            <a:r>
              <a:rPr lang="tr-TR" dirty="0"/>
              <a:t>OKUL NUMARASI : 18MY24007</a:t>
            </a:r>
          </a:p>
          <a:p>
            <a:pPr marL="0" indent="0">
              <a:buNone/>
            </a:pPr>
            <a:r>
              <a:rPr lang="tr-TR" dirty="0"/>
              <a:t>DERS : YAPAY ZEKA</a:t>
            </a:r>
          </a:p>
          <a:p>
            <a:pPr marL="0" indent="0">
              <a:buNone/>
            </a:pPr>
            <a:r>
              <a:rPr lang="tr-TR" dirty="0"/>
              <a:t>KONU : MİNİMUM YOLUN BULUNMASI</a:t>
            </a:r>
          </a:p>
          <a:p>
            <a:pPr marL="0" indent="0">
              <a:buNone/>
            </a:pPr>
            <a:r>
              <a:rPr lang="tr-TR" dirty="0"/>
              <a:t>ÖĞRETİM GÖREVLİSİ : NİLGÜN İNCEREİS</a:t>
            </a:r>
          </a:p>
        </p:txBody>
      </p:sp>
    </p:spTree>
    <p:extLst>
      <p:ext uri="{BB962C8B-B14F-4D97-AF65-F5344CB8AC3E}">
        <p14:creationId xmlns:p14="http://schemas.microsoft.com/office/powerpoint/2010/main" val="348893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85B1B135-0CC4-4F93-B6A3-B40E749BA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637" y="959906"/>
            <a:ext cx="8824725" cy="4938188"/>
          </a:xfrm>
          <a:prstGeom prst="rect">
            <a:avLst/>
          </a:prstGeom>
        </p:spPr>
      </p:pic>
    </p:spTree>
    <p:extLst>
      <p:ext uri="{BB962C8B-B14F-4D97-AF65-F5344CB8AC3E}">
        <p14:creationId xmlns:p14="http://schemas.microsoft.com/office/powerpoint/2010/main" val="409389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332D1F-B430-4C3D-8A37-07F6DB0F995F}"/>
              </a:ext>
            </a:extLst>
          </p:cNvPr>
          <p:cNvSpPr>
            <a:spLocks noGrp="1"/>
          </p:cNvSpPr>
          <p:nvPr>
            <p:ph type="title"/>
          </p:nvPr>
        </p:nvSpPr>
        <p:spPr>
          <a:xfrm>
            <a:off x="831850" y="210974"/>
            <a:ext cx="10515600" cy="2852737"/>
          </a:xfrm>
        </p:spPr>
        <p:txBody>
          <a:bodyPr/>
          <a:lstStyle/>
          <a:p>
            <a:r>
              <a:rPr lang="tr-TR" b="1" dirty="0"/>
              <a:t>SENARYO</a:t>
            </a:r>
            <a:br>
              <a:rPr lang="tr-TR" b="1" dirty="0"/>
            </a:br>
            <a:br>
              <a:rPr lang="tr-TR" b="1" dirty="0"/>
            </a:br>
            <a:endParaRPr lang="tr-TR" b="1" dirty="0"/>
          </a:p>
        </p:txBody>
      </p:sp>
      <p:sp>
        <p:nvSpPr>
          <p:cNvPr id="3" name="Metin Yer Tutucusu 2">
            <a:extLst>
              <a:ext uri="{FF2B5EF4-FFF2-40B4-BE49-F238E27FC236}">
                <a16:creationId xmlns:a16="http://schemas.microsoft.com/office/drawing/2014/main" id="{EF84F299-F98D-4287-8B42-6E6F0564A683}"/>
              </a:ext>
            </a:extLst>
          </p:cNvPr>
          <p:cNvSpPr>
            <a:spLocks noGrp="1"/>
          </p:cNvSpPr>
          <p:nvPr>
            <p:ph type="body" idx="1"/>
          </p:nvPr>
        </p:nvSpPr>
        <p:spPr>
          <a:xfrm>
            <a:off x="831850" y="2064469"/>
            <a:ext cx="10515600" cy="3025939"/>
          </a:xfrm>
        </p:spPr>
        <p:txBody>
          <a:bodyPr>
            <a:normAutofit lnSpcReduction="10000"/>
          </a:bodyPr>
          <a:lstStyle/>
          <a:p>
            <a:r>
              <a:rPr lang="tr-TR" dirty="0">
                <a:solidFill>
                  <a:schemeClr val="tx1"/>
                </a:solidFill>
              </a:rPr>
              <a:t>Kahramanımız Ali’nin neredeyse bütün esnafa borcu vardır ve artık alacaklılar kapıya dayanmıştır. Ali eve giderken sürekli tehditler savurup birlik olup haciz başlatacaklarını söylemişlerdir. Şartları ise en az iki esnafa borcunu ödemesi gerektiğidir. Ali bir yerden para bulmuş ve borcu ödemek için o gün kendini hazırlamıştır. Fakat o akşam derbi vardır ve Ali’nin bir an önce eve gitmesi gerekmektedir. Bu beş esnafın Ali’nin evine olan uzaklıklarını kullanıcı seçecek ve bu </a:t>
            </a:r>
            <a:r>
              <a:rPr lang="tr-TR" dirty="0" err="1">
                <a:solidFill>
                  <a:schemeClr val="tx1"/>
                </a:solidFill>
              </a:rPr>
              <a:t>oyunvari</a:t>
            </a:r>
            <a:r>
              <a:rPr lang="tr-TR" dirty="0">
                <a:solidFill>
                  <a:schemeClr val="tx1"/>
                </a:solidFill>
              </a:rPr>
              <a:t> problemi çözecek programı kullanmış olacak.</a:t>
            </a:r>
          </a:p>
          <a:p>
            <a:r>
              <a:rPr lang="tr-TR" dirty="0">
                <a:solidFill>
                  <a:schemeClr val="tx1"/>
                </a:solidFill>
              </a:rPr>
              <a:t>NOT : Her esnafa eşit miktarda borcu vardır. Ve Ali’nin yürüyüş hızı değişmemektedir.</a:t>
            </a:r>
          </a:p>
        </p:txBody>
      </p:sp>
    </p:spTree>
    <p:extLst>
      <p:ext uri="{BB962C8B-B14F-4D97-AF65-F5344CB8AC3E}">
        <p14:creationId xmlns:p14="http://schemas.microsoft.com/office/powerpoint/2010/main" val="163904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5B06A7-710B-4E9D-980A-77D0C61D5111}"/>
              </a:ext>
            </a:extLst>
          </p:cNvPr>
          <p:cNvSpPr>
            <a:spLocks noGrp="1"/>
          </p:cNvSpPr>
          <p:nvPr>
            <p:ph type="title"/>
          </p:nvPr>
        </p:nvSpPr>
        <p:spPr/>
        <p:txBody>
          <a:bodyPr/>
          <a:lstStyle/>
          <a:p>
            <a:r>
              <a:rPr lang="tr-TR" b="1" dirty="0"/>
              <a:t>YAZILACAK PROGRAM</a:t>
            </a:r>
          </a:p>
        </p:txBody>
      </p:sp>
      <p:sp>
        <p:nvSpPr>
          <p:cNvPr id="3" name="İçerik Yer Tutucusu 2">
            <a:extLst>
              <a:ext uri="{FF2B5EF4-FFF2-40B4-BE49-F238E27FC236}">
                <a16:creationId xmlns:a16="http://schemas.microsoft.com/office/drawing/2014/main" id="{3741FB9F-098B-451D-BF63-D99C02CE4888}"/>
              </a:ext>
            </a:extLst>
          </p:cNvPr>
          <p:cNvSpPr>
            <a:spLocks noGrp="1"/>
          </p:cNvSpPr>
          <p:nvPr>
            <p:ph idx="1"/>
          </p:nvPr>
        </p:nvSpPr>
        <p:spPr>
          <a:xfrm>
            <a:off x="838200" y="1985880"/>
            <a:ext cx="10515600" cy="4351338"/>
          </a:xfrm>
        </p:spPr>
        <p:txBody>
          <a:bodyPr/>
          <a:lstStyle/>
          <a:p>
            <a:r>
              <a:rPr lang="tr-TR" dirty="0"/>
              <a:t>Kullanıcıdan bu beş </a:t>
            </a:r>
            <a:r>
              <a:rPr lang="tr-TR" dirty="0" err="1"/>
              <a:t>lokasyonun</a:t>
            </a:r>
            <a:r>
              <a:rPr lang="tr-TR" dirty="0"/>
              <a:t> ayrı ayrı Ali’nin evine olan uzaklıklarını isteyecek.</a:t>
            </a:r>
          </a:p>
          <a:p>
            <a:r>
              <a:rPr lang="tr-TR" dirty="0"/>
              <a:t> Bu bilgiyi aldıktan sonra hangi iki </a:t>
            </a:r>
            <a:r>
              <a:rPr lang="tr-TR" dirty="0" err="1"/>
              <a:t>lokasyonun</a:t>
            </a:r>
            <a:r>
              <a:rPr lang="tr-TR" dirty="0"/>
              <a:t> mesafesinin daha kısa olduğunu hesaplayacak ve uğraması gereken </a:t>
            </a:r>
            <a:r>
              <a:rPr lang="tr-TR" dirty="0" err="1"/>
              <a:t>yereleri</a:t>
            </a:r>
            <a:r>
              <a:rPr lang="tr-TR" dirty="0"/>
              <a:t> bildirecek.</a:t>
            </a:r>
          </a:p>
          <a:p>
            <a:r>
              <a:rPr lang="tr-TR" dirty="0"/>
              <a:t>Program C dilinde DEV-C++ uygulamasında yazılacak.</a:t>
            </a:r>
          </a:p>
          <a:p>
            <a:r>
              <a:rPr lang="tr-TR" dirty="0"/>
              <a:t>Komut olarak </a:t>
            </a:r>
            <a:r>
              <a:rPr lang="tr-TR" dirty="0" err="1"/>
              <a:t>printf</a:t>
            </a:r>
            <a:r>
              <a:rPr lang="tr-TR" dirty="0"/>
              <a:t> </a:t>
            </a:r>
            <a:r>
              <a:rPr lang="tr-TR" dirty="0" err="1"/>
              <a:t>scanf</a:t>
            </a:r>
            <a:r>
              <a:rPr lang="tr-TR" dirty="0"/>
              <a:t> </a:t>
            </a:r>
            <a:r>
              <a:rPr lang="tr-TR" dirty="0" err="1"/>
              <a:t>if</a:t>
            </a:r>
            <a:r>
              <a:rPr lang="tr-TR" dirty="0"/>
              <a:t> else komutlarını sıklıkla</a:t>
            </a:r>
          </a:p>
          <a:p>
            <a:pPr marL="0" indent="0">
              <a:buNone/>
            </a:pPr>
            <a:r>
              <a:rPr lang="tr-TR" dirty="0"/>
              <a:t>  kullandığımız sade bir program olacak.</a:t>
            </a:r>
          </a:p>
          <a:p>
            <a:pPr marL="0" indent="0">
              <a:buNone/>
            </a:pPr>
            <a:endParaRPr lang="tr-TR" dirty="0"/>
          </a:p>
        </p:txBody>
      </p:sp>
      <p:pic>
        <p:nvPicPr>
          <p:cNvPr id="5" name="Resim 4">
            <a:extLst>
              <a:ext uri="{FF2B5EF4-FFF2-40B4-BE49-F238E27FC236}">
                <a16:creationId xmlns:a16="http://schemas.microsoft.com/office/drawing/2014/main" id="{D38E1BE4-A8CF-4F42-AA76-C217FCC2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511" y="4419600"/>
            <a:ext cx="2727489" cy="2438400"/>
          </a:xfrm>
          <a:prstGeom prst="rect">
            <a:avLst/>
          </a:prstGeom>
        </p:spPr>
      </p:pic>
    </p:spTree>
    <p:extLst>
      <p:ext uri="{BB962C8B-B14F-4D97-AF65-F5344CB8AC3E}">
        <p14:creationId xmlns:p14="http://schemas.microsoft.com/office/powerpoint/2010/main" val="238024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1618B0-FDC6-46D7-B494-8F48599B2035}"/>
              </a:ext>
            </a:extLst>
          </p:cNvPr>
          <p:cNvSpPr>
            <a:spLocks noGrp="1"/>
          </p:cNvSpPr>
          <p:nvPr>
            <p:ph type="title"/>
          </p:nvPr>
        </p:nvSpPr>
        <p:spPr/>
        <p:txBody>
          <a:bodyPr/>
          <a:lstStyle/>
          <a:p>
            <a:r>
              <a:rPr lang="tr-TR" b="1" dirty="0"/>
              <a:t>KODLARIN BİR KISMI</a:t>
            </a:r>
          </a:p>
        </p:txBody>
      </p:sp>
      <p:sp>
        <p:nvSpPr>
          <p:cNvPr id="3" name="İçerik Yer Tutucusu 2">
            <a:extLst>
              <a:ext uri="{FF2B5EF4-FFF2-40B4-BE49-F238E27FC236}">
                <a16:creationId xmlns:a16="http://schemas.microsoft.com/office/drawing/2014/main" id="{78B447F3-30C1-4CE4-8D28-E417F0B12501}"/>
              </a:ext>
            </a:extLst>
          </p:cNvPr>
          <p:cNvSpPr>
            <a:spLocks noGrp="1"/>
          </p:cNvSpPr>
          <p:nvPr>
            <p:ph idx="1"/>
          </p:nvPr>
        </p:nvSpPr>
        <p:spPr/>
        <p:txBody>
          <a:bodyPr>
            <a:normAutofit fontScale="85000" lnSpcReduction="20000"/>
          </a:bodyPr>
          <a:lstStyle/>
          <a:p>
            <a:pPr marL="0" indent="0">
              <a:buNone/>
            </a:pPr>
            <a:r>
              <a:rPr lang="tr-TR" dirty="0"/>
              <a:t> </a:t>
            </a:r>
            <a:r>
              <a:rPr lang="tr-TR" dirty="0" err="1"/>
              <a:t>int</a:t>
            </a:r>
            <a:r>
              <a:rPr lang="tr-TR" dirty="0"/>
              <a:t> </a:t>
            </a:r>
            <a:r>
              <a:rPr lang="tr-TR" dirty="0" err="1"/>
              <a:t>m,k,v,b,e</a:t>
            </a:r>
            <a:r>
              <a:rPr lang="tr-TR" dirty="0"/>
              <a:t> ; //</a:t>
            </a:r>
            <a:r>
              <a:rPr lang="tr-TR" dirty="0" err="1"/>
              <a:t>lokasyonlarin</a:t>
            </a:r>
            <a:r>
              <a:rPr lang="tr-TR" dirty="0"/>
              <a:t> </a:t>
            </a:r>
            <a:r>
              <a:rPr lang="tr-TR" dirty="0" err="1"/>
              <a:t>uzakliklarini</a:t>
            </a:r>
            <a:r>
              <a:rPr lang="tr-TR" dirty="0"/>
              <a:t> kaydetmek için </a:t>
            </a:r>
            <a:r>
              <a:rPr lang="tr-TR" dirty="0" err="1"/>
              <a:t>kullanilan</a:t>
            </a:r>
            <a:r>
              <a:rPr lang="tr-TR" dirty="0"/>
              <a:t> </a:t>
            </a:r>
            <a:r>
              <a:rPr lang="tr-TR" dirty="0" err="1"/>
              <a:t>kisaltmalar</a:t>
            </a:r>
            <a:r>
              <a:rPr lang="tr-TR" dirty="0"/>
              <a:t>.</a:t>
            </a:r>
          </a:p>
          <a:p>
            <a:pPr marL="0" indent="0">
              <a:buNone/>
            </a:pPr>
            <a:r>
              <a:rPr lang="tr-TR" dirty="0"/>
              <a:t>   </a:t>
            </a:r>
            <a:r>
              <a:rPr lang="tr-TR" dirty="0" err="1"/>
              <a:t>printf</a:t>
            </a:r>
            <a:r>
              <a:rPr lang="tr-TR" dirty="0"/>
              <a:t>("Manava olan </a:t>
            </a:r>
            <a:r>
              <a:rPr lang="tr-TR" dirty="0" err="1"/>
              <a:t>uzakligi</a:t>
            </a:r>
            <a:r>
              <a:rPr lang="tr-TR" dirty="0"/>
              <a:t> giriniz:");</a:t>
            </a:r>
          </a:p>
          <a:p>
            <a:pPr marL="0" indent="0">
              <a:buNone/>
            </a:pPr>
            <a:r>
              <a:rPr lang="tr-TR" dirty="0"/>
              <a:t>   </a:t>
            </a:r>
            <a:r>
              <a:rPr lang="tr-TR" dirty="0" err="1"/>
              <a:t>scanf</a:t>
            </a:r>
            <a:r>
              <a:rPr lang="tr-TR" dirty="0"/>
              <a:t>("%</a:t>
            </a:r>
            <a:r>
              <a:rPr lang="tr-TR" dirty="0" err="1"/>
              <a:t>d",&amp;m</a:t>
            </a:r>
            <a:r>
              <a:rPr lang="tr-TR" dirty="0"/>
              <a:t>);</a:t>
            </a:r>
          </a:p>
          <a:p>
            <a:pPr marL="0" indent="0">
              <a:buNone/>
            </a:pPr>
            <a:r>
              <a:rPr lang="tr-TR" dirty="0"/>
              <a:t>   </a:t>
            </a:r>
            <a:r>
              <a:rPr lang="tr-TR" dirty="0" err="1"/>
              <a:t>printf</a:t>
            </a:r>
            <a:r>
              <a:rPr lang="tr-TR" dirty="0"/>
              <a:t>("Kasaba olan </a:t>
            </a:r>
            <a:r>
              <a:rPr lang="tr-TR" dirty="0" err="1"/>
              <a:t>uzakligi</a:t>
            </a:r>
            <a:r>
              <a:rPr lang="tr-TR" dirty="0"/>
              <a:t> giriniz:");</a:t>
            </a:r>
          </a:p>
          <a:p>
            <a:pPr marL="0" indent="0">
              <a:buNone/>
            </a:pPr>
            <a:r>
              <a:rPr lang="tr-TR" dirty="0"/>
              <a:t>   </a:t>
            </a:r>
            <a:r>
              <a:rPr lang="tr-TR" dirty="0" err="1"/>
              <a:t>scanf</a:t>
            </a:r>
            <a:r>
              <a:rPr lang="tr-TR" dirty="0"/>
              <a:t>("%</a:t>
            </a:r>
            <a:r>
              <a:rPr lang="tr-TR" dirty="0" err="1"/>
              <a:t>d",&amp;k</a:t>
            </a:r>
            <a:r>
              <a:rPr lang="tr-TR" dirty="0"/>
              <a:t>);</a:t>
            </a:r>
          </a:p>
          <a:p>
            <a:pPr marL="0" indent="0">
              <a:buNone/>
            </a:pPr>
            <a:r>
              <a:rPr lang="tr-TR" dirty="0"/>
              <a:t>   </a:t>
            </a:r>
            <a:r>
              <a:rPr lang="tr-TR" dirty="0" err="1"/>
              <a:t>printf</a:t>
            </a:r>
            <a:r>
              <a:rPr lang="tr-TR" dirty="0"/>
              <a:t>("Veterinere olan </a:t>
            </a:r>
            <a:r>
              <a:rPr lang="tr-TR" dirty="0" err="1"/>
              <a:t>uzakligi</a:t>
            </a:r>
            <a:r>
              <a:rPr lang="tr-TR" dirty="0"/>
              <a:t> giriniz:");</a:t>
            </a:r>
          </a:p>
          <a:p>
            <a:pPr marL="0" indent="0">
              <a:buNone/>
            </a:pPr>
            <a:r>
              <a:rPr lang="tr-TR" dirty="0"/>
              <a:t>   </a:t>
            </a:r>
            <a:r>
              <a:rPr lang="tr-TR" dirty="0" err="1"/>
              <a:t>scanf</a:t>
            </a:r>
            <a:r>
              <a:rPr lang="tr-TR" dirty="0"/>
              <a:t>("%</a:t>
            </a:r>
            <a:r>
              <a:rPr lang="tr-TR" dirty="0" err="1"/>
              <a:t>d",&amp;v</a:t>
            </a:r>
            <a:r>
              <a:rPr lang="tr-TR" dirty="0"/>
              <a:t>);</a:t>
            </a:r>
          </a:p>
          <a:p>
            <a:pPr marL="0" indent="0">
              <a:buNone/>
            </a:pPr>
            <a:r>
              <a:rPr lang="tr-TR" dirty="0"/>
              <a:t>   </a:t>
            </a:r>
            <a:r>
              <a:rPr lang="tr-TR" dirty="0" err="1"/>
              <a:t>printf</a:t>
            </a:r>
            <a:r>
              <a:rPr lang="tr-TR" dirty="0"/>
              <a:t>("Bakkala olan </a:t>
            </a:r>
            <a:r>
              <a:rPr lang="tr-TR" dirty="0" err="1"/>
              <a:t>uzakligi</a:t>
            </a:r>
            <a:r>
              <a:rPr lang="tr-TR" dirty="0"/>
              <a:t> giriniz:");</a:t>
            </a:r>
          </a:p>
          <a:p>
            <a:pPr marL="0" indent="0">
              <a:buNone/>
            </a:pPr>
            <a:r>
              <a:rPr lang="tr-TR" dirty="0"/>
              <a:t>   </a:t>
            </a:r>
            <a:r>
              <a:rPr lang="tr-TR" dirty="0" err="1"/>
              <a:t>scanf</a:t>
            </a:r>
            <a:r>
              <a:rPr lang="tr-TR" dirty="0"/>
              <a:t>("%</a:t>
            </a:r>
            <a:r>
              <a:rPr lang="tr-TR" dirty="0" err="1"/>
              <a:t>d",&amp;b</a:t>
            </a:r>
            <a:r>
              <a:rPr lang="tr-TR" dirty="0"/>
              <a:t>);</a:t>
            </a:r>
          </a:p>
          <a:p>
            <a:pPr marL="0" indent="0">
              <a:buNone/>
            </a:pPr>
            <a:r>
              <a:rPr lang="tr-TR" dirty="0"/>
              <a:t>   </a:t>
            </a:r>
            <a:r>
              <a:rPr lang="tr-TR" dirty="0" err="1"/>
              <a:t>printf</a:t>
            </a:r>
            <a:r>
              <a:rPr lang="tr-TR" dirty="0"/>
              <a:t>("Eczaneye olan </a:t>
            </a:r>
            <a:r>
              <a:rPr lang="tr-TR" dirty="0" err="1"/>
              <a:t>uzakligi</a:t>
            </a:r>
            <a:r>
              <a:rPr lang="tr-TR" dirty="0"/>
              <a:t> giriniz:");</a:t>
            </a:r>
          </a:p>
          <a:p>
            <a:pPr marL="0" indent="0">
              <a:buNone/>
            </a:pPr>
            <a:r>
              <a:rPr lang="tr-TR" dirty="0"/>
              <a:t>   </a:t>
            </a:r>
            <a:r>
              <a:rPr lang="tr-TR" dirty="0" err="1"/>
              <a:t>scanf</a:t>
            </a:r>
            <a:r>
              <a:rPr lang="tr-TR" dirty="0"/>
              <a:t>("%</a:t>
            </a:r>
            <a:r>
              <a:rPr lang="tr-TR" dirty="0" err="1"/>
              <a:t>d",&amp;e</a:t>
            </a:r>
            <a:r>
              <a:rPr lang="tr-TR" dirty="0"/>
              <a:t>);</a:t>
            </a:r>
          </a:p>
        </p:txBody>
      </p:sp>
    </p:spTree>
    <p:extLst>
      <p:ext uri="{BB962C8B-B14F-4D97-AF65-F5344CB8AC3E}">
        <p14:creationId xmlns:p14="http://schemas.microsoft.com/office/powerpoint/2010/main" val="4269152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E495B5-DF9D-4B64-8B72-732C27CEACFE}"/>
              </a:ext>
            </a:extLst>
          </p:cNvPr>
          <p:cNvSpPr>
            <a:spLocks noGrp="1"/>
          </p:cNvSpPr>
          <p:nvPr>
            <p:ph type="title"/>
          </p:nvPr>
        </p:nvSpPr>
        <p:spPr/>
        <p:txBody>
          <a:bodyPr/>
          <a:lstStyle/>
          <a:p>
            <a:r>
              <a:rPr lang="tr-TR" b="1" dirty="0"/>
              <a:t>ÖRNEK </a:t>
            </a:r>
          </a:p>
        </p:txBody>
      </p:sp>
      <p:sp>
        <p:nvSpPr>
          <p:cNvPr id="3" name="İçerik Yer Tutucusu 2">
            <a:extLst>
              <a:ext uri="{FF2B5EF4-FFF2-40B4-BE49-F238E27FC236}">
                <a16:creationId xmlns:a16="http://schemas.microsoft.com/office/drawing/2014/main" id="{CA117F23-8A1E-4935-8DDA-72D2F8F3942C}"/>
              </a:ext>
            </a:extLst>
          </p:cNvPr>
          <p:cNvSpPr>
            <a:spLocks noGrp="1"/>
          </p:cNvSpPr>
          <p:nvPr>
            <p:ph idx="1"/>
          </p:nvPr>
        </p:nvSpPr>
        <p:spPr/>
        <p:txBody>
          <a:bodyPr/>
          <a:lstStyle/>
          <a:p>
            <a:r>
              <a:rPr lang="tr-TR" dirty="0"/>
              <a:t>Kullanıcıdan alınan </a:t>
            </a:r>
            <a:r>
              <a:rPr lang="tr-TR" dirty="0" err="1"/>
              <a:t>messafeler</a:t>
            </a:r>
            <a:r>
              <a:rPr lang="tr-TR" dirty="0"/>
              <a:t> aşağıdaki gibi olsun;</a:t>
            </a:r>
          </a:p>
          <a:p>
            <a:pPr marL="514350" indent="-514350">
              <a:buFont typeface="+mj-lt"/>
              <a:buAutoNum type="arabicPeriod"/>
            </a:pPr>
            <a:r>
              <a:rPr lang="tr-TR" dirty="0"/>
              <a:t>Manav  : 3 km</a:t>
            </a:r>
          </a:p>
          <a:p>
            <a:pPr marL="514350" indent="-514350">
              <a:buFont typeface="+mj-lt"/>
              <a:buAutoNum type="arabicPeriod"/>
            </a:pPr>
            <a:r>
              <a:rPr lang="tr-TR" dirty="0"/>
              <a:t>Kasap : 2 km</a:t>
            </a:r>
          </a:p>
          <a:p>
            <a:pPr marL="514350" indent="-514350">
              <a:buFont typeface="+mj-lt"/>
              <a:buAutoNum type="arabicPeriod"/>
            </a:pPr>
            <a:r>
              <a:rPr lang="tr-TR" dirty="0"/>
              <a:t>Eczane : 4 km</a:t>
            </a:r>
          </a:p>
          <a:p>
            <a:pPr marL="514350" indent="-514350">
              <a:buFont typeface="+mj-lt"/>
              <a:buAutoNum type="arabicPeriod"/>
            </a:pPr>
            <a:r>
              <a:rPr lang="tr-TR" dirty="0"/>
              <a:t>Veteriner : 6 km</a:t>
            </a:r>
          </a:p>
          <a:p>
            <a:pPr marL="514350" indent="-514350">
              <a:buFont typeface="+mj-lt"/>
              <a:buAutoNum type="arabicPeriod"/>
            </a:pPr>
            <a:r>
              <a:rPr lang="tr-TR" dirty="0"/>
              <a:t>Bakkal : 1 km</a:t>
            </a:r>
          </a:p>
          <a:p>
            <a:r>
              <a:rPr lang="tr-TR" dirty="0"/>
              <a:t>Bu durumda programımız bize bakkal ve kasap kombinasyonunu verecek ve en kısa mesafeyi bulmuş olacak.</a:t>
            </a:r>
          </a:p>
        </p:txBody>
      </p:sp>
    </p:spTree>
    <p:extLst>
      <p:ext uri="{BB962C8B-B14F-4D97-AF65-F5344CB8AC3E}">
        <p14:creationId xmlns:p14="http://schemas.microsoft.com/office/powerpoint/2010/main" val="17478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4A2E57-8A27-4C2B-BCFB-14E974BB6CE7}"/>
              </a:ext>
            </a:extLst>
          </p:cNvPr>
          <p:cNvSpPr>
            <a:spLocks noGrp="1"/>
          </p:cNvSpPr>
          <p:nvPr>
            <p:ph type="ctrTitle"/>
          </p:nvPr>
        </p:nvSpPr>
        <p:spPr/>
        <p:txBody>
          <a:bodyPr/>
          <a:lstStyle/>
          <a:p>
            <a:r>
              <a:rPr lang="tr-TR" b="1" dirty="0"/>
              <a:t>DİNLEDİĞİNİZ İÇİN TEŞEKKÜRLER…</a:t>
            </a:r>
          </a:p>
        </p:txBody>
      </p:sp>
      <p:sp>
        <p:nvSpPr>
          <p:cNvPr id="3" name="Alt Başlık 2">
            <a:extLst>
              <a:ext uri="{FF2B5EF4-FFF2-40B4-BE49-F238E27FC236}">
                <a16:creationId xmlns:a16="http://schemas.microsoft.com/office/drawing/2014/main" id="{636CA941-FF87-4911-B8D4-CA7A2A6DC723}"/>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43783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472529DA-70BE-4376-933C-6D25285A5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689" y="959906"/>
            <a:ext cx="8786621" cy="4938188"/>
          </a:xfrm>
          <a:prstGeom prst="rect">
            <a:avLst/>
          </a:prstGeom>
        </p:spPr>
      </p:pic>
    </p:spTree>
    <p:extLst>
      <p:ext uri="{BB962C8B-B14F-4D97-AF65-F5344CB8AC3E}">
        <p14:creationId xmlns:p14="http://schemas.microsoft.com/office/powerpoint/2010/main" val="291358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7EC2A443-5D8C-40FC-A37A-AA02BFA1B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637" y="959906"/>
            <a:ext cx="8824725" cy="4938188"/>
          </a:xfrm>
          <a:prstGeom prst="rect">
            <a:avLst/>
          </a:prstGeom>
        </p:spPr>
      </p:pic>
    </p:spTree>
    <p:extLst>
      <p:ext uri="{BB962C8B-B14F-4D97-AF65-F5344CB8AC3E}">
        <p14:creationId xmlns:p14="http://schemas.microsoft.com/office/powerpoint/2010/main" val="100248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87363EE3-9FED-4941-9691-585EF6452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637" y="959906"/>
            <a:ext cx="8824725" cy="4938188"/>
          </a:xfrm>
          <a:prstGeom prst="rect">
            <a:avLst/>
          </a:prstGeom>
        </p:spPr>
      </p:pic>
    </p:spTree>
    <p:extLst>
      <p:ext uri="{BB962C8B-B14F-4D97-AF65-F5344CB8AC3E}">
        <p14:creationId xmlns:p14="http://schemas.microsoft.com/office/powerpoint/2010/main" val="24167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8F80F674-5ACE-4529-A216-895D80860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637" y="959906"/>
            <a:ext cx="8824725" cy="4938188"/>
          </a:xfrm>
          <a:prstGeom prst="rect">
            <a:avLst/>
          </a:prstGeom>
        </p:spPr>
      </p:pic>
    </p:spTree>
    <p:extLst>
      <p:ext uri="{BB962C8B-B14F-4D97-AF65-F5344CB8AC3E}">
        <p14:creationId xmlns:p14="http://schemas.microsoft.com/office/powerpoint/2010/main" val="242648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A49B1125-CB0C-4B2F-BB06-6772524BA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637" y="959906"/>
            <a:ext cx="8824725" cy="4938188"/>
          </a:xfrm>
          <a:prstGeom prst="rect">
            <a:avLst/>
          </a:prstGeom>
        </p:spPr>
      </p:pic>
    </p:spTree>
    <p:extLst>
      <p:ext uri="{BB962C8B-B14F-4D97-AF65-F5344CB8AC3E}">
        <p14:creationId xmlns:p14="http://schemas.microsoft.com/office/powerpoint/2010/main" val="365980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15BAE72F-E98C-4B78-9F92-4F69DFBC2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637" y="959906"/>
            <a:ext cx="8824725" cy="4938188"/>
          </a:xfrm>
          <a:prstGeom prst="rect">
            <a:avLst/>
          </a:prstGeom>
        </p:spPr>
      </p:pic>
    </p:spTree>
    <p:extLst>
      <p:ext uri="{BB962C8B-B14F-4D97-AF65-F5344CB8AC3E}">
        <p14:creationId xmlns:p14="http://schemas.microsoft.com/office/powerpoint/2010/main" val="269020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0AE424F6-7FC0-451B-AC88-616D5C8A8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637" y="959906"/>
            <a:ext cx="8824725" cy="4938188"/>
          </a:xfrm>
          <a:prstGeom prst="rect">
            <a:avLst/>
          </a:prstGeom>
        </p:spPr>
      </p:pic>
    </p:spTree>
    <p:extLst>
      <p:ext uri="{BB962C8B-B14F-4D97-AF65-F5344CB8AC3E}">
        <p14:creationId xmlns:p14="http://schemas.microsoft.com/office/powerpoint/2010/main" val="395080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0A0E338C-09C8-4C9F-B2EE-EB8CD47B4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637" y="959906"/>
            <a:ext cx="8824725" cy="4938188"/>
          </a:xfrm>
          <a:prstGeom prst="rect">
            <a:avLst/>
          </a:prstGeom>
        </p:spPr>
      </p:pic>
    </p:spTree>
    <p:extLst>
      <p:ext uri="{BB962C8B-B14F-4D97-AF65-F5344CB8AC3E}">
        <p14:creationId xmlns:p14="http://schemas.microsoft.com/office/powerpoint/2010/main" val="143376046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331</Words>
  <Application>Microsoft Office PowerPoint</Application>
  <PresentationFormat>Geniş ekran</PresentationFormat>
  <Paragraphs>38</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Calibri</vt:lpstr>
      <vt:lpstr>Calibri Light</vt:lpstr>
      <vt:lpstr>Office Teması</vt:lpstr>
      <vt:lpstr>ALİ’NİN EN KISA YOL PROBLEMİ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SENARYO  </vt:lpstr>
      <vt:lpstr>YAZILACAK PROGRAM</vt:lpstr>
      <vt:lpstr>KODLARIN BİR KISMI</vt:lpstr>
      <vt:lpstr>ÖRNEK </vt:lpstr>
      <vt:lpstr>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ALİ’NİN EN KISA YOL PROBLEMİ</dc:title>
  <dc:creator>Kadir</dc:creator>
  <cp:lastModifiedBy>Kadir</cp:lastModifiedBy>
  <cp:revision>16</cp:revision>
  <dcterms:created xsi:type="dcterms:W3CDTF">2020-04-28T02:26:52Z</dcterms:created>
  <dcterms:modified xsi:type="dcterms:W3CDTF">2020-05-05T01:56:24Z</dcterms:modified>
</cp:coreProperties>
</file>