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7306-FFA0-4257-BBC1-AEDF9737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718" y="639191"/>
            <a:ext cx="10128563" cy="1865505"/>
          </a:xfrm>
        </p:spPr>
        <p:txBody>
          <a:bodyPr/>
          <a:lstStyle/>
          <a:p>
            <a:pPr algn="ctr"/>
            <a:r>
              <a:rPr lang="tr-TR" dirty="0"/>
              <a:t>CSE4063</a:t>
            </a:r>
            <a:br>
              <a:rPr lang="tr-TR" dirty="0"/>
            </a:br>
            <a:r>
              <a:rPr lang="tr-TR" dirty="0"/>
              <a:t>Fundamentals of Data Mining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F2A34-5954-4F72-8047-80EB12DDC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0" y="2998290"/>
            <a:ext cx="8825658" cy="861420"/>
          </a:xfrm>
        </p:spPr>
        <p:txBody>
          <a:bodyPr/>
          <a:lstStyle/>
          <a:p>
            <a:pPr algn="ctr"/>
            <a:r>
              <a:rPr lang="tr-TR" sz="3200" b="1" i="1" dirty="0"/>
              <a:t>SHILL BIDDING </a:t>
            </a:r>
            <a:r>
              <a:rPr lang="en-GB" sz="3200" b="1" i="1" dirty="0"/>
              <a:t>QUESTIONS</a:t>
            </a:r>
          </a:p>
          <a:p>
            <a:pPr algn="ctr"/>
            <a:endParaRPr lang="tr-TR" sz="3200" b="1" i="1" dirty="0"/>
          </a:p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D5BAD8-DA55-42BA-8F8D-616592522328}"/>
              </a:ext>
            </a:extLst>
          </p:cNvPr>
          <p:cNvSpPr txBox="1">
            <a:spLocks/>
          </p:cNvSpPr>
          <p:nvPr/>
        </p:nvSpPr>
        <p:spPr bwMode="gray">
          <a:xfrm>
            <a:off x="1529297" y="4083728"/>
            <a:ext cx="8825658" cy="1582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3200" b="1" i="1" dirty="0"/>
              <a:t>Cem Güleç</a:t>
            </a:r>
            <a:r>
              <a:rPr lang="en-GB" sz="3200" b="1" i="1" dirty="0"/>
              <a:t> - 150117828</a:t>
            </a:r>
            <a:endParaRPr lang="tr-TR" sz="3200" b="1" i="1" dirty="0"/>
          </a:p>
          <a:p>
            <a:pPr algn="ctr"/>
            <a:r>
              <a:rPr lang="tr-TR" sz="3200" b="1" i="1" dirty="0"/>
              <a:t>Kadir Hızarcı </a:t>
            </a:r>
            <a:r>
              <a:rPr lang="en-GB" sz="3200" b="1" i="1" dirty="0"/>
              <a:t>-</a:t>
            </a:r>
            <a:r>
              <a:rPr lang="tr-TR" sz="3200" b="1" i="1" dirty="0"/>
              <a:t> 150116004</a:t>
            </a:r>
          </a:p>
          <a:p>
            <a:pPr algn="ctr"/>
            <a:r>
              <a:rPr lang="tr-TR" sz="3200" b="1" i="1" dirty="0"/>
              <a:t>Buğra Akdeniz </a:t>
            </a:r>
            <a:r>
              <a:rPr lang="en-GB" sz="3200" b="1" i="1" dirty="0"/>
              <a:t>-</a:t>
            </a:r>
            <a:r>
              <a:rPr lang="tr-TR" sz="3200" b="1" i="1" dirty="0"/>
              <a:t> 150116072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33857-7709-4A4B-AD9D-E7A193D7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3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E829-E4AF-41C0-A161-DD8ED90B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2413-5855-4873-8BC7-D2F2BB84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library did we </a:t>
            </a:r>
            <a:r>
              <a:rPr lang="tr-TR" dirty="0"/>
              <a:t>not use?</a:t>
            </a:r>
            <a:endParaRPr lang="en-GB" dirty="0"/>
          </a:p>
          <a:p>
            <a:r>
              <a:rPr lang="en-GB" dirty="0"/>
              <a:t>A) </a:t>
            </a:r>
            <a:r>
              <a:rPr lang="tr-TR" dirty="0"/>
              <a:t>mlxtend</a:t>
            </a:r>
            <a:endParaRPr lang="en-GB" dirty="0"/>
          </a:p>
          <a:p>
            <a:r>
              <a:rPr lang="en-GB" dirty="0"/>
              <a:t>B) S</a:t>
            </a:r>
            <a:r>
              <a:rPr lang="tr-TR" dirty="0"/>
              <a:t>-</a:t>
            </a:r>
            <a:r>
              <a:rPr lang="en-GB" dirty="0" err="1"/>
              <a:t>klearn</a:t>
            </a:r>
            <a:endParaRPr lang="en-GB" dirty="0"/>
          </a:p>
          <a:p>
            <a:r>
              <a:rPr lang="en-GB" dirty="0"/>
              <a:t>C) Pandas</a:t>
            </a:r>
          </a:p>
          <a:p>
            <a:r>
              <a:rPr lang="en-GB" dirty="0"/>
              <a:t>D) Theano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0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F204-55D0-41D6-A2C3-910EC6B9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5D44-72D4-4F02-91AA-69384EAF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library did we not use?</a:t>
            </a:r>
          </a:p>
          <a:p>
            <a:r>
              <a:rPr lang="en-US" dirty="0"/>
              <a:t>A) </a:t>
            </a:r>
            <a:r>
              <a:rPr lang="en-US" dirty="0" err="1"/>
              <a:t>mlxtend</a:t>
            </a:r>
            <a:endParaRPr lang="en-US" dirty="0"/>
          </a:p>
          <a:p>
            <a:r>
              <a:rPr lang="en-US" dirty="0"/>
              <a:t>B) S-</a:t>
            </a:r>
            <a:r>
              <a:rPr lang="en-US" dirty="0" err="1"/>
              <a:t>klearn</a:t>
            </a:r>
            <a:endParaRPr lang="en-US" dirty="0"/>
          </a:p>
          <a:p>
            <a:r>
              <a:rPr lang="en-US" dirty="0"/>
              <a:t>C) Pandas</a:t>
            </a:r>
          </a:p>
          <a:p>
            <a:r>
              <a:rPr lang="en-US" b="1" dirty="0"/>
              <a:t>D) Theano</a:t>
            </a:r>
          </a:p>
          <a:p>
            <a:endParaRPr lang="en-GB" dirty="0"/>
          </a:p>
          <a:p>
            <a:r>
              <a:rPr lang="en-GB" dirty="0"/>
              <a:t>Answer is </a:t>
            </a:r>
            <a:r>
              <a:rPr lang="tr-TR" dirty="0"/>
              <a:t>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57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9703-FB60-41BA-B3CB-29B048BA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6449-7BA2-4084-866E-CB7DF50E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Which is not a Frequent Pattern Mining method used for the Project?</a:t>
            </a:r>
            <a:endParaRPr lang="en-GB" dirty="0"/>
          </a:p>
          <a:p>
            <a:r>
              <a:rPr lang="en-GB" dirty="0"/>
              <a:t>A) </a:t>
            </a:r>
            <a:r>
              <a:rPr lang="tr-TR" dirty="0"/>
              <a:t>Apriori</a:t>
            </a:r>
            <a:endParaRPr lang="en-GB" dirty="0"/>
          </a:p>
          <a:p>
            <a:r>
              <a:rPr lang="en-GB" dirty="0"/>
              <a:t>B) </a:t>
            </a:r>
            <a:r>
              <a:rPr lang="tr-TR" dirty="0"/>
              <a:t>FP-growth</a:t>
            </a:r>
            <a:endParaRPr lang="en-GB" dirty="0"/>
          </a:p>
          <a:p>
            <a:r>
              <a:rPr lang="en-GB" dirty="0"/>
              <a:t>C) </a:t>
            </a:r>
            <a:r>
              <a:rPr lang="tr-TR" dirty="0"/>
              <a:t>ECLAT</a:t>
            </a:r>
            <a:endParaRPr lang="en-GB" dirty="0"/>
          </a:p>
          <a:p>
            <a:r>
              <a:rPr lang="en-GB" dirty="0"/>
              <a:t>D) </a:t>
            </a:r>
            <a:r>
              <a:rPr lang="tr-TR" dirty="0"/>
              <a:t>AGNES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90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3A88-ADC0-49C5-B60A-0D3E63EF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292C-7FEE-4897-9B29-1B1DA1C3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not a Frequent Mining method used for the Project?</a:t>
            </a:r>
          </a:p>
          <a:p>
            <a:r>
              <a:rPr lang="en-US" dirty="0"/>
              <a:t>A) </a:t>
            </a:r>
            <a:r>
              <a:rPr lang="en-US" dirty="0" err="1"/>
              <a:t>Apriori</a:t>
            </a:r>
            <a:endParaRPr lang="en-US" dirty="0"/>
          </a:p>
          <a:p>
            <a:r>
              <a:rPr lang="en-US" dirty="0"/>
              <a:t>B) FP-growth</a:t>
            </a:r>
          </a:p>
          <a:p>
            <a:r>
              <a:rPr lang="en-US" dirty="0"/>
              <a:t>C) ECLAT</a:t>
            </a:r>
          </a:p>
          <a:p>
            <a:r>
              <a:rPr lang="en-US" b="1" dirty="0"/>
              <a:t>D) AGNES</a:t>
            </a:r>
          </a:p>
          <a:p>
            <a:endParaRPr lang="en-GB" dirty="0"/>
          </a:p>
          <a:p>
            <a:r>
              <a:rPr lang="en-GB" dirty="0"/>
              <a:t>Answer is </a:t>
            </a:r>
            <a:r>
              <a:rPr lang="tr-TR" dirty="0"/>
              <a:t>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8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9703-FB60-41BA-B3CB-29B048BA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6449-7BA2-4084-866E-CB7DF50E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Which one is used as a threshold in Frequent Pattern Mining methods?</a:t>
            </a:r>
            <a:endParaRPr lang="en-GB" dirty="0"/>
          </a:p>
          <a:p>
            <a:r>
              <a:rPr lang="en-GB" dirty="0"/>
              <a:t>A) </a:t>
            </a:r>
            <a:r>
              <a:rPr lang="tr-TR" dirty="0"/>
              <a:t>minimum confidence</a:t>
            </a:r>
            <a:endParaRPr lang="en-GB" dirty="0"/>
          </a:p>
          <a:p>
            <a:r>
              <a:rPr lang="en-GB" dirty="0"/>
              <a:t>B) </a:t>
            </a:r>
            <a:r>
              <a:rPr lang="tr-TR" dirty="0"/>
              <a:t>minimum support</a:t>
            </a:r>
            <a:endParaRPr lang="en-GB" dirty="0"/>
          </a:p>
          <a:p>
            <a:r>
              <a:rPr lang="en-GB" dirty="0"/>
              <a:t>C) </a:t>
            </a:r>
            <a:r>
              <a:rPr lang="tr-T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minimum length</a:t>
            </a:r>
            <a:endParaRPr lang="en-GB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59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6FBD-A1FC-4794-BCA4-019681D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160-F701-48AA-A232-EB9B8D7D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used as a threshold in Frequent Pattern Mining methods?</a:t>
            </a:r>
          </a:p>
          <a:p>
            <a:r>
              <a:rPr lang="en-US" dirty="0"/>
              <a:t>A) minimum confidence</a:t>
            </a:r>
          </a:p>
          <a:p>
            <a:r>
              <a:rPr lang="en-US" b="1" dirty="0"/>
              <a:t>B) minimum support</a:t>
            </a:r>
          </a:p>
          <a:p>
            <a:r>
              <a:rPr lang="en-US" dirty="0"/>
              <a:t>C) minimum length</a:t>
            </a:r>
          </a:p>
          <a:p>
            <a:endParaRPr lang="en-GB" dirty="0"/>
          </a:p>
          <a:p>
            <a:r>
              <a:rPr lang="en-GB" dirty="0"/>
              <a:t>Answer is </a:t>
            </a:r>
            <a:r>
              <a:rPr lang="tr-TR" dirty="0"/>
              <a:t>B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41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BF28-1E2D-4699-A557-C5839DC7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CD4E-D75B-4C84-B592-EAA2D3C1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</a:t>
            </a:r>
            <a:r>
              <a:rPr lang="tr-TR" dirty="0"/>
              <a:t>do not use depth-first search method?</a:t>
            </a:r>
            <a:endParaRPr lang="en-GB" dirty="0"/>
          </a:p>
          <a:p>
            <a:r>
              <a:rPr lang="en-GB" dirty="0"/>
              <a:t>A) </a:t>
            </a:r>
            <a:r>
              <a:rPr lang="tr-TR" dirty="0"/>
              <a:t>FP-growth</a:t>
            </a:r>
            <a:endParaRPr lang="en-GB" dirty="0"/>
          </a:p>
          <a:p>
            <a:r>
              <a:rPr lang="en-GB" dirty="0"/>
              <a:t>B) </a:t>
            </a:r>
            <a:r>
              <a:rPr lang="tr-TR" dirty="0"/>
              <a:t>Apriori</a:t>
            </a:r>
            <a:endParaRPr lang="en-GB" dirty="0"/>
          </a:p>
          <a:p>
            <a:r>
              <a:rPr lang="en-GB" dirty="0"/>
              <a:t>C) </a:t>
            </a:r>
            <a:r>
              <a:rPr lang="tr-TR" dirty="0"/>
              <a:t>ECLAT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44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BB9-548F-44E8-ABD3-DFE5BF19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FCF8-4E34-47B5-ADFC-6AB4C3C5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do not use depth-first search method?</a:t>
            </a:r>
          </a:p>
          <a:p>
            <a:r>
              <a:rPr lang="en-US" dirty="0"/>
              <a:t>A) FP-growth</a:t>
            </a:r>
          </a:p>
          <a:p>
            <a:r>
              <a:rPr lang="en-US" b="1" dirty="0"/>
              <a:t>B) </a:t>
            </a:r>
            <a:r>
              <a:rPr lang="en-US" b="1" dirty="0" err="1"/>
              <a:t>Apriori</a:t>
            </a:r>
            <a:endParaRPr lang="en-US" b="1" dirty="0"/>
          </a:p>
          <a:p>
            <a:r>
              <a:rPr lang="en-US" dirty="0"/>
              <a:t>C) ECLAT</a:t>
            </a:r>
          </a:p>
          <a:p>
            <a:endParaRPr lang="en-GB" dirty="0"/>
          </a:p>
          <a:p>
            <a:r>
              <a:rPr lang="en-GB" dirty="0"/>
              <a:t>Answer is </a:t>
            </a:r>
            <a:r>
              <a:rPr lang="tr-TR" dirty="0"/>
              <a:t>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90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7A12-05DC-4667-BD22-CABB0813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6074-4394-4486-9055-6A2C0DA6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Which is not a Clustering method used for the Project?</a:t>
            </a:r>
            <a:endParaRPr lang="en-GB" dirty="0"/>
          </a:p>
          <a:p>
            <a:r>
              <a:rPr lang="en-GB" dirty="0"/>
              <a:t>A) </a:t>
            </a:r>
            <a:r>
              <a:rPr lang="tr-TR" dirty="0"/>
              <a:t>K-means</a:t>
            </a:r>
            <a:endParaRPr lang="en-GB" dirty="0"/>
          </a:p>
          <a:p>
            <a:r>
              <a:rPr lang="en-GB" dirty="0"/>
              <a:t>B) </a:t>
            </a:r>
            <a:r>
              <a:rPr lang="tr-TR" dirty="0"/>
              <a:t>AGNES</a:t>
            </a:r>
            <a:endParaRPr lang="en-GB" dirty="0"/>
          </a:p>
          <a:p>
            <a:r>
              <a:rPr lang="en-GB" dirty="0"/>
              <a:t>C) </a:t>
            </a:r>
            <a:r>
              <a:rPr lang="tr-TR" dirty="0"/>
              <a:t>DB-scan</a:t>
            </a:r>
            <a:endParaRPr lang="en-GB" dirty="0"/>
          </a:p>
          <a:p>
            <a:r>
              <a:rPr lang="en-GB" dirty="0"/>
              <a:t>D) </a:t>
            </a:r>
            <a:r>
              <a:rPr lang="tr-TR" dirty="0"/>
              <a:t>ECLAT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07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91D3-7761-4B56-AA00-B42D4F98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0DE7-E5F1-4279-AE6D-B872E03E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not a Clustering method used for the Project?</a:t>
            </a:r>
          </a:p>
          <a:p>
            <a:r>
              <a:rPr lang="en-US" dirty="0"/>
              <a:t>A) K-means</a:t>
            </a:r>
          </a:p>
          <a:p>
            <a:r>
              <a:rPr lang="en-US" dirty="0"/>
              <a:t>B) AGNES</a:t>
            </a:r>
          </a:p>
          <a:p>
            <a:r>
              <a:rPr lang="en-US" dirty="0"/>
              <a:t>C) DB-scan</a:t>
            </a:r>
          </a:p>
          <a:p>
            <a:r>
              <a:rPr lang="en-US" b="1" dirty="0"/>
              <a:t>D) ECLAT</a:t>
            </a:r>
          </a:p>
          <a:p>
            <a:endParaRPr lang="en-GB" dirty="0"/>
          </a:p>
          <a:p>
            <a:r>
              <a:rPr lang="en-GB" dirty="0"/>
              <a:t>Answer is </a:t>
            </a:r>
            <a:r>
              <a:rPr lang="tr-TR" dirty="0"/>
              <a:t>D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24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22</TotalTime>
  <Words>276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Century Gothic</vt:lpstr>
      <vt:lpstr>Wingdings 3</vt:lpstr>
      <vt:lpstr>Ion Boardroom</vt:lpstr>
      <vt:lpstr>CSE4063 Fundamentals of Data Mining</vt:lpstr>
      <vt:lpstr>Question 1</vt:lpstr>
      <vt:lpstr>Answer</vt:lpstr>
      <vt:lpstr>Question 2</vt:lpstr>
      <vt:lpstr>Answer</vt:lpstr>
      <vt:lpstr>Question 3</vt:lpstr>
      <vt:lpstr>Answer</vt:lpstr>
      <vt:lpstr>Question 4</vt:lpstr>
      <vt:lpstr>Answer</vt:lpstr>
      <vt:lpstr>Question 5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CSE4063 Fundamentals of Data Mining</dc:title>
  <dc:creator>Kadir Kadir</dc:creator>
  <cp:lastModifiedBy>1483</cp:lastModifiedBy>
  <cp:revision>5</cp:revision>
  <dcterms:created xsi:type="dcterms:W3CDTF">2020-12-16T19:51:51Z</dcterms:created>
  <dcterms:modified xsi:type="dcterms:W3CDTF">2021-01-15T20:57:23Z</dcterms:modified>
</cp:coreProperties>
</file>