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26.07.2020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26.07.2020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26.07.2020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26.07.2020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A23720DD-5B6D-40BF-8493-A6B52D484E6B}" type="datetimeFigureOut">
              <a:rPr lang="tr-TR" smtClean="0"/>
              <a:t>26.07.2020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A23720DD-5B6D-40BF-8493-A6B52D484E6B}" type="datetimeFigureOut">
              <a:rPr lang="tr-TR" smtClean="0"/>
              <a:t>26.07.2020</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A23720DD-5B6D-40BF-8493-A6B52D484E6B}" type="datetimeFigureOut">
              <a:rPr lang="tr-TR" smtClean="0"/>
              <a:t>26.07.2020</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A23720DD-5B6D-40BF-8493-A6B52D484E6B}" type="datetimeFigureOut">
              <a:rPr lang="tr-TR" smtClean="0"/>
              <a:t>26.07.2020</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A23720DD-5B6D-40BF-8493-A6B52D484E6B}" type="datetimeFigureOut">
              <a:rPr lang="tr-TR" smtClean="0"/>
              <a:t>26.07.2020</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26.07.2020</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26.07.2020</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720DD-5B6D-40BF-8493-A6B52D484E6B}" type="datetimeFigureOut">
              <a:rPr lang="tr-TR" smtClean="0"/>
              <a:t>26.07.2020</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176B-0E47-46AC-8F43-DAB4B8A37D06}"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de.wikipedia.org/wiki/Liste_der_Bezirke_und_Stadtteile_Hamburgs"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a:xfrm>
            <a:off x="1403648" y="1988840"/>
            <a:ext cx="6400800" cy="1752600"/>
          </a:xfrm>
        </p:spPr>
        <p:txBody>
          <a:bodyPr>
            <a:normAutofit fontScale="85000" lnSpcReduction="20000"/>
          </a:bodyPr>
          <a:lstStyle/>
          <a:p>
            <a:r>
              <a:rPr lang="tr-TR" b="1" dirty="0" err="1"/>
              <a:t>Finding</a:t>
            </a:r>
            <a:r>
              <a:rPr lang="tr-TR" b="1" dirty="0"/>
              <a:t> </a:t>
            </a:r>
            <a:r>
              <a:rPr lang="tr-TR" b="1" dirty="0" err="1"/>
              <a:t>Location</a:t>
            </a:r>
            <a:r>
              <a:rPr lang="tr-TR" b="1" dirty="0"/>
              <a:t> </a:t>
            </a:r>
            <a:r>
              <a:rPr lang="tr-TR" b="1" dirty="0" err="1"/>
              <a:t>for</a:t>
            </a:r>
            <a:r>
              <a:rPr lang="tr-TR" b="1" dirty="0"/>
              <a:t> New </a:t>
            </a:r>
            <a:r>
              <a:rPr lang="tr-TR" b="1" dirty="0" err="1"/>
              <a:t>Fitness</a:t>
            </a:r>
            <a:r>
              <a:rPr lang="tr-TR" b="1" dirty="0"/>
              <a:t> </a:t>
            </a:r>
            <a:r>
              <a:rPr lang="tr-TR" b="1" dirty="0" err="1"/>
              <a:t>Studio</a:t>
            </a:r>
            <a:r>
              <a:rPr lang="tr-TR" b="1" dirty="0"/>
              <a:t> in </a:t>
            </a:r>
            <a:endParaRPr lang="en-US" dirty="0"/>
          </a:p>
          <a:p>
            <a:r>
              <a:rPr lang="tr-TR" b="1" dirty="0"/>
              <a:t>Hamburg, Germany</a:t>
            </a:r>
            <a:endParaRPr lang="en-US" dirty="0"/>
          </a:p>
          <a:p>
            <a:r>
              <a:rPr lang="tr-TR" dirty="0"/>
              <a:t>Kadir </a:t>
            </a:r>
            <a:r>
              <a:rPr lang="tr-TR" dirty="0" err="1"/>
              <a:t>Karatas</a:t>
            </a:r>
            <a:endParaRPr lang="en-US" dirty="0"/>
          </a:p>
          <a:p>
            <a:r>
              <a:rPr lang="tr-TR" dirty="0"/>
              <a:t>26.07.2020</a:t>
            </a:r>
            <a:endParaRPr lang="en-US" dirty="0"/>
          </a:p>
          <a:p>
            <a:endParaRPr lang="en-US" dirty="0"/>
          </a:p>
        </p:txBody>
      </p:sp>
    </p:spTree>
    <p:extLst>
      <p:ext uri="{BB962C8B-B14F-4D97-AF65-F5344CB8AC3E}">
        <p14:creationId xmlns:p14="http://schemas.microsoft.com/office/powerpoint/2010/main" val="1154588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23528" y="476672"/>
            <a:ext cx="8301608" cy="5661248"/>
          </a:xfrm>
        </p:spPr>
        <p:txBody>
          <a:bodyPr>
            <a:normAutofit fontScale="90000"/>
          </a:bodyPr>
          <a:lstStyle/>
          <a:p>
            <a:pPr algn="l"/>
            <a:r>
              <a:rPr lang="en-US" b="1" dirty="0" smtClean="0"/>
              <a:t>Introduction</a:t>
            </a:r>
            <a:r>
              <a:rPr lang="tr-TR" dirty="0"/>
              <a:t/>
            </a:r>
            <a:br>
              <a:rPr lang="tr-TR" dirty="0"/>
            </a:br>
            <a:r>
              <a:rPr lang="tr-TR" dirty="0" smtClean="0"/>
              <a:t>- O</a:t>
            </a:r>
            <a:r>
              <a:rPr lang="en-US" dirty="0" err="1" smtClean="0"/>
              <a:t>pening</a:t>
            </a:r>
            <a:r>
              <a:rPr lang="en-US" dirty="0" smtClean="0"/>
              <a:t> </a:t>
            </a:r>
            <a:r>
              <a:rPr lang="en-US" dirty="0"/>
              <a:t>new fitness studio in Hamburg, </a:t>
            </a:r>
            <a:r>
              <a:rPr lang="en-US" dirty="0" smtClean="0"/>
              <a:t>Germany </a:t>
            </a:r>
            <a:r>
              <a:rPr lang="tr-TR" dirty="0"/>
              <a:t/>
            </a:r>
            <a:br>
              <a:rPr lang="tr-TR" dirty="0"/>
            </a:br>
            <a:r>
              <a:rPr lang="tr-TR" dirty="0" smtClean="0"/>
              <a:t>- I</a:t>
            </a:r>
            <a:r>
              <a:rPr lang="en-US" dirty="0" smtClean="0"/>
              <a:t>t </a:t>
            </a:r>
            <a:r>
              <a:rPr lang="en-US" dirty="0"/>
              <a:t>is very popular to go fitness studios </a:t>
            </a:r>
            <a:r>
              <a:rPr lang="en-US" dirty="0" smtClean="0"/>
              <a:t>build </a:t>
            </a:r>
            <a:r>
              <a:rPr lang="en-US" dirty="0"/>
              <a:t>muscles. </a:t>
            </a:r>
            <a:r>
              <a:rPr lang="tr-TR" dirty="0" smtClean="0"/>
              <a:t/>
            </a:r>
            <a:br>
              <a:rPr lang="tr-TR" dirty="0" smtClean="0"/>
            </a:br>
            <a:r>
              <a:rPr lang="tr-TR" dirty="0" smtClean="0"/>
              <a:t>- </a:t>
            </a:r>
            <a:r>
              <a:rPr lang="en-US" dirty="0" smtClean="0"/>
              <a:t>It </a:t>
            </a:r>
            <a:r>
              <a:rPr lang="en-US" dirty="0"/>
              <a:t>is a trending business to open fitness studios. </a:t>
            </a:r>
            <a:r>
              <a:rPr lang="tr-TR" dirty="0" smtClean="0"/>
              <a:t/>
            </a:r>
            <a:br>
              <a:rPr lang="tr-TR" dirty="0" smtClean="0"/>
            </a:br>
            <a:r>
              <a:rPr lang="en-US" dirty="0"/>
              <a:t/>
            </a:r>
            <a:br>
              <a:rPr lang="en-US" dirty="0"/>
            </a:br>
            <a:endParaRPr lang="en-US" dirty="0"/>
          </a:p>
        </p:txBody>
      </p:sp>
    </p:spTree>
    <p:extLst>
      <p:ext uri="{BB962C8B-B14F-4D97-AF65-F5344CB8AC3E}">
        <p14:creationId xmlns:p14="http://schemas.microsoft.com/office/powerpoint/2010/main" val="2611443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23528" y="476672"/>
            <a:ext cx="8301608" cy="5661248"/>
          </a:xfrm>
        </p:spPr>
        <p:txBody>
          <a:bodyPr>
            <a:normAutofit fontScale="90000"/>
          </a:bodyPr>
          <a:lstStyle/>
          <a:p>
            <a:pPr algn="l"/>
            <a:r>
              <a:rPr lang="en-US" b="1" dirty="0"/>
              <a:t>Data Description</a:t>
            </a:r>
            <a:br>
              <a:rPr lang="en-US" b="1" dirty="0"/>
            </a:br>
            <a:r>
              <a:rPr lang="tr-TR" b="1" dirty="0" smtClean="0"/>
              <a:t>- </a:t>
            </a:r>
            <a:r>
              <a:rPr lang="tr-TR" dirty="0" err="1" smtClean="0"/>
              <a:t>For</a:t>
            </a:r>
            <a:r>
              <a:rPr lang="tr-TR" dirty="0" smtClean="0"/>
              <a:t> </a:t>
            </a:r>
            <a:r>
              <a:rPr lang="tr-TR" dirty="0" err="1" smtClean="0"/>
              <a:t>areas</a:t>
            </a:r>
            <a:r>
              <a:rPr lang="tr-TR" dirty="0" smtClean="0"/>
              <a:t> </a:t>
            </a:r>
            <a:r>
              <a:rPr lang="tr-TR" dirty="0" err="1"/>
              <a:t>and</a:t>
            </a:r>
            <a:r>
              <a:rPr lang="tr-TR" dirty="0"/>
              <a:t> </a:t>
            </a:r>
            <a:r>
              <a:rPr lang="tr-TR" dirty="0" err="1" smtClean="0"/>
              <a:t>regions</a:t>
            </a:r>
            <a:r>
              <a:rPr lang="tr-TR" dirty="0" smtClean="0"/>
              <a:t> </a:t>
            </a:r>
            <a:r>
              <a:rPr lang="tr-TR" dirty="0"/>
              <a:t>of Hamburg</a:t>
            </a:r>
            <a:r>
              <a:rPr lang="en-US" dirty="0"/>
              <a:t> </a:t>
            </a:r>
            <a:r>
              <a:rPr lang="en-US" u="sng" dirty="0">
                <a:hlinkClick r:id="rId2"/>
              </a:rPr>
              <a:t>https://de.wikipedia.org/wiki/Liste_der_Bezirke_und_Stadtteile_Hamburgs</a:t>
            </a:r>
            <a:r>
              <a:rPr lang="en-US" dirty="0"/>
              <a:t> </a:t>
            </a:r>
            <a:r>
              <a:rPr lang="tr-TR" dirty="0" smtClean="0"/>
              <a:t/>
            </a:r>
            <a:br>
              <a:rPr lang="tr-TR" dirty="0" smtClean="0"/>
            </a:br>
            <a:r>
              <a:rPr lang="tr-TR" dirty="0" smtClean="0"/>
              <a:t>- </a:t>
            </a:r>
            <a:r>
              <a:rPr lang="tr-TR" dirty="0" err="1" smtClean="0"/>
              <a:t>For</a:t>
            </a:r>
            <a:r>
              <a:rPr lang="tr-TR" dirty="0" smtClean="0"/>
              <a:t> </a:t>
            </a:r>
            <a:r>
              <a:rPr lang="en-US" dirty="0" smtClean="0"/>
              <a:t>latitude </a:t>
            </a:r>
            <a:r>
              <a:rPr lang="en-US" dirty="0"/>
              <a:t>and </a:t>
            </a:r>
            <a:r>
              <a:rPr lang="en-US" dirty="0" smtClean="0"/>
              <a:t>longitude </a:t>
            </a:r>
            <a:r>
              <a:rPr lang="en-US" dirty="0"/>
              <a:t>the </a:t>
            </a:r>
            <a:r>
              <a:rPr lang="en-US" dirty="0" err="1"/>
              <a:t>geolocator</a:t>
            </a:r>
            <a:r>
              <a:rPr lang="en-US" dirty="0"/>
              <a:t> </a:t>
            </a:r>
            <a:r>
              <a:rPr lang="en-US" dirty="0" smtClean="0"/>
              <a:t>fun</a:t>
            </a:r>
            <a:r>
              <a:rPr lang="tr-TR" dirty="0" smtClean="0"/>
              <a:t>c</a:t>
            </a:r>
            <a:r>
              <a:rPr lang="en-US" dirty="0" err="1" smtClean="0"/>
              <a:t>tion</a:t>
            </a:r>
            <a:r>
              <a:rPr lang="tr-TR" dirty="0" smtClean="0"/>
              <a:t/>
            </a:r>
            <a:br>
              <a:rPr lang="tr-TR" dirty="0" smtClean="0"/>
            </a:br>
            <a:r>
              <a:rPr lang="tr-TR" dirty="0" smtClean="0"/>
              <a:t>- F</a:t>
            </a:r>
            <a:r>
              <a:rPr lang="en-US" dirty="0" smtClean="0"/>
              <a:t>or </a:t>
            </a:r>
            <a:r>
              <a:rPr lang="en-US" dirty="0"/>
              <a:t>the fitness studio location I am going to use Foursquare data</a:t>
            </a:r>
            <a:r>
              <a:rPr lang="en-US" dirty="0" smtClean="0"/>
              <a:t>.</a:t>
            </a:r>
            <a:endParaRPr lang="en-US" dirty="0"/>
          </a:p>
        </p:txBody>
      </p:sp>
    </p:spTree>
    <p:extLst>
      <p:ext uri="{BB962C8B-B14F-4D97-AF65-F5344CB8AC3E}">
        <p14:creationId xmlns:p14="http://schemas.microsoft.com/office/powerpoint/2010/main" val="724254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23528" y="476672"/>
            <a:ext cx="8301608" cy="1440160"/>
          </a:xfrm>
        </p:spPr>
        <p:txBody>
          <a:bodyPr>
            <a:normAutofit fontScale="90000"/>
          </a:bodyPr>
          <a:lstStyle/>
          <a:p>
            <a:pPr algn="l"/>
            <a:r>
              <a:rPr lang="en-US" b="1" dirty="0" err="1" smtClean="0"/>
              <a:t>Methodolody</a:t>
            </a:r>
            <a:r>
              <a:rPr lang="en-US" b="1" dirty="0" smtClean="0"/>
              <a:t>:</a:t>
            </a:r>
            <a:r>
              <a:rPr lang="tr-TR" b="1" dirty="0" smtClean="0"/>
              <a:t/>
            </a:r>
            <a:br>
              <a:rPr lang="tr-TR" b="1" dirty="0" smtClean="0"/>
            </a:br>
            <a:r>
              <a:rPr lang="tr-TR" sz="3100" dirty="0" err="1" smtClean="0"/>
              <a:t>Hamburg’s</a:t>
            </a:r>
            <a:r>
              <a:rPr lang="tr-TR" sz="3100" dirty="0" smtClean="0"/>
              <a:t> </a:t>
            </a:r>
            <a:r>
              <a:rPr lang="tr-TR" sz="3100" dirty="0" err="1" smtClean="0"/>
              <a:t>Potential</a:t>
            </a:r>
            <a:r>
              <a:rPr lang="tr-TR" sz="3100" dirty="0" smtClean="0"/>
              <a:t> </a:t>
            </a:r>
            <a:r>
              <a:rPr lang="tr-TR" sz="3100" dirty="0" err="1" smtClean="0"/>
              <a:t>Areas</a:t>
            </a:r>
            <a:r>
              <a:rPr lang="en-US" b="1" dirty="0"/>
              <a:t/>
            </a:r>
            <a:br>
              <a:rPr lang="en-US" b="1" dirty="0"/>
            </a:br>
            <a:endParaRPr lang="en-US" dirty="0"/>
          </a:p>
        </p:txBody>
      </p:sp>
      <p:pic>
        <p:nvPicPr>
          <p:cNvPr id="3" name="Resim 2"/>
          <p:cNvPicPr/>
          <p:nvPr/>
        </p:nvPicPr>
        <p:blipFill>
          <a:blip r:embed="rId2"/>
          <a:stretch>
            <a:fillRect/>
          </a:stretch>
        </p:blipFill>
        <p:spPr>
          <a:xfrm>
            <a:off x="1585595" y="1776412"/>
            <a:ext cx="5972810" cy="3305175"/>
          </a:xfrm>
          <a:prstGeom prst="rect">
            <a:avLst/>
          </a:prstGeom>
        </p:spPr>
      </p:pic>
    </p:spTree>
    <p:extLst>
      <p:ext uri="{BB962C8B-B14F-4D97-AF65-F5344CB8AC3E}">
        <p14:creationId xmlns:p14="http://schemas.microsoft.com/office/powerpoint/2010/main" val="1082904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23528" y="476672"/>
            <a:ext cx="8301608" cy="1440160"/>
          </a:xfrm>
        </p:spPr>
        <p:txBody>
          <a:bodyPr>
            <a:normAutofit fontScale="90000"/>
          </a:bodyPr>
          <a:lstStyle/>
          <a:p>
            <a:pPr algn="l"/>
            <a:r>
              <a:rPr lang="en-US" b="1" dirty="0" err="1" smtClean="0"/>
              <a:t>Methodolody</a:t>
            </a:r>
            <a:r>
              <a:rPr lang="en-US" b="1" dirty="0" smtClean="0"/>
              <a:t>:</a:t>
            </a:r>
            <a:r>
              <a:rPr lang="tr-TR" b="1" dirty="0" smtClean="0"/>
              <a:t/>
            </a:r>
            <a:br>
              <a:rPr lang="tr-TR" b="1" dirty="0" smtClean="0"/>
            </a:br>
            <a:r>
              <a:rPr lang="tr-TR" sz="3100" dirty="0" err="1" smtClean="0"/>
              <a:t>Hamburg’s</a:t>
            </a:r>
            <a:r>
              <a:rPr lang="tr-TR" sz="3100" dirty="0" smtClean="0"/>
              <a:t> </a:t>
            </a:r>
            <a:r>
              <a:rPr lang="tr-TR" sz="3100" dirty="0" err="1" smtClean="0"/>
              <a:t>Clustered</a:t>
            </a:r>
            <a:r>
              <a:rPr lang="tr-TR" sz="3100" dirty="0" smtClean="0"/>
              <a:t> </a:t>
            </a:r>
            <a:r>
              <a:rPr lang="tr-TR" sz="3100" dirty="0" err="1" smtClean="0"/>
              <a:t>Areas</a:t>
            </a:r>
            <a:r>
              <a:rPr lang="tr-TR" sz="3100" dirty="0" smtClean="0"/>
              <a:t> ( </a:t>
            </a:r>
            <a:r>
              <a:rPr lang="tr-TR" sz="3100" dirty="0" err="1" smtClean="0"/>
              <a:t>Orange</a:t>
            </a:r>
            <a:r>
              <a:rPr lang="tr-TR" sz="3100" dirty="0" smtClean="0"/>
              <a:t> </a:t>
            </a:r>
            <a:r>
              <a:rPr lang="tr-TR" sz="3100" dirty="0" err="1" smtClean="0"/>
              <a:t>are</a:t>
            </a:r>
            <a:r>
              <a:rPr lang="tr-TR" sz="3100" dirty="0" smtClean="0"/>
              <a:t> </a:t>
            </a:r>
            <a:r>
              <a:rPr lang="tr-TR" sz="3100" dirty="0" err="1" smtClean="0"/>
              <a:t>high</a:t>
            </a:r>
            <a:r>
              <a:rPr lang="tr-TR" sz="3100" dirty="0" smtClean="0"/>
              <a:t> </a:t>
            </a:r>
            <a:r>
              <a:rPr lang="tr-TR" sz="3100" dirty="0" err="1" smtClean="0"/>
              <a:t>potential</a:t>
            </a:r>
            <a:r>
              <a:rPr lang="tr-TR" sz="3100" dirty="0" smtClean="0"/>
              <a:t>)</a:t>
            </a:r>
            <a:r>
              <a:rPr lang="en-US" b="1" dirty="0"/>
              <a:t/>
            </a:r>
            <a:br>
              <a:rPr lang="en-US" b="1" dirty="0"/>
            </a:br>
            <a:endParaRPr lang="en-US" dirty="0"/>
          </a:p>
        </p:txBody>
      </p:sp>
      <p:pic>
        <p:nvPicPr>
          <p:cNvPr id="4" name="Resim 3"/>
          <p:cNvPicPr/>
          <p:nvPr/>
        </p:nvPicPr>
        <p:blipFill>
          <a:blip r:embed="rId2"/>
          <a:stretch>
            <a:fillRect/>
          </a:stretch>
        </p:blipFill>
        <p:spPr>
          <a:xfrm>
            <a:off x="1585595" y="1760537"/>
            <a:ext cx="5972810" cy="3336925"/>
          </a:xfrm>
          <a:prstGeom prst="rect">
            <a:avLst/>
          </a:prstGeom>
        </p:spPr>
      </p:pic>
    </p:spTree>
    <p:extLst>
      <p:ext uri="{BB962C8B-B14F-4D97-AF65-F5344CB8AC3E}">
        <p14:creationId xmlns:p14="http://schemas.microsoft.com/office/powerpoint/2010/main" val="4249353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23528" y="2204864"/>
            <a:ext cx="8301608" cy="1440160"/>
          </a:xfrm>
        </p:spPr>
        <p:txBody>
          <a:bodyPr>
            <a:normAutofit fontScale="90000"/>
          </a:bodyPr>
          <a:lstStyle/>
          <a:p>
            <a:pPr algn="l"/>
            <a:r>
              <a:rPr lang="en-US" b="1" dirty="0"/>
              <a:t>Results</a:t>
            </a:r>
            <a:br>
              <a:rPr lang="en-US" b="1" dirty="0"/>
            </a:br>
            <a:r>
              <a:rPr lang="tr-TR" b="1" dirty="0" smtClean="0"/>
              <a:t>- </a:t>
            </a:r>
            <a:r>
              <a:rPr lang="tr-TR" dirty="0"/>
              <a:t>O</a:t>
            </a:r>
            <a:r>
              <a:rPr lang="en-US" dirty="0" smtClean="0"/>
              <a:t>penning </a:t>
            </a:r>
            <a:r>
              <a:rPr lang="en-US" dirty="0"/>
              <a:t>fitness studios on the orange colored areas. </a:t>
            </a:r>
            <a:r>
              <a:rPr lang="tr-TR" dirty="0" smtClean="0"/>
              <a:t/>
            </a:r>
            <a:br>
              <a:rPr lang="tr-TR" dirty="0" smtClean="0"/>
            </a:br>
            <a:r>
              <a:rPr lang="tr-TR" dirty="0" smtClean="0"/>
              <a:t>- </a:t>
            </a:r>
            <a:r>
              <a:rPr lang="en-US" dirty="0" smtClean="0"/>
              <a:t>the </a:t>
            </a:r>
            <a:r>
              <a:rPr lang="en-US" dirty="0"/>
              <a:t>dark blue areas are, as expected, full with fitness studios, while being city center. </a:t>
            </a:r>
            <a:r>
              <a:rPr lang="tr-TR" dirty="0" smtClean="0"/>
              <a:t/>
            </a:r>
            <a:br>
              <a:rPr lang="tr-TR" dirty="0" smtClean="0"/>
            </a:br>
            <a:r>
              <a:rPr lang="tr-TR" dirty="0"/>
              <a:t> </a:t>
            </a:r>
            <a:r>
              <a:rPr lang="tr-TR" dirty="0" smtClean="0"/>
              <a:t>- R</a:t>
            </a:r>
            <a:r>
              <a:rPr lang="en-US" dirty="0" err="1" smtClean="0"/>
              <a:t>ed</a:t>
            </a:r>
            <a:r>
              <a:rPr lang="en-US" dirty="0" smtClean="0"/>
              <a:t> </a:t>
            </a:r>
            <a:r>
              <a:rPr lang="en-US" dirty="0"/>
              <a:t>and light blue areas also seem having relative high numbers of fitness studio</a:t>
            </a:r>
            <a:r>
              <a:rPr lang="en-US" dirty="0" smtClean="0"/>
              <a:t>.</a:t>
            </a:r>
            <a:endParaRPr lang="en-US" dirty="0"/>
          </a:p>
        </p:txBody>
      </p:sp>
    </p:spTree>
    <p:extLst>
      <p:ext uri="{BB962C8B-B14F-4D97-AF65-F5344CB8AC3E}">
        <p14:creationId xmlns:p14="http://schemas.microsoft.com/office/powerpoint/2010/main" val="4217945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23528" y="1844824"/>
            <a:ext cx="8301608" cy="1440160"/>
          </a:xfrm>
        </p:spPr>
        <p:txBody>
          <a:bodyPr>
            <a:normAutofit fontScale="90000"/>
          </a:bodyPr>
          <a:lstStyle/>
          <a:p>
            <a:pPr algn="l"/>
            <a:r>
              <a:rPr lang="en-US" dirty="0"/>
              <a:t/>
            </a:r>
            <a:br>
              <a:rPr lang="en-US" dirty="0"/>
            </a:br>
            <a:r>
              <a:rPr lang="en-US" b="1" dirty="0"/>
              <a:t>Discussion</a:t>
            </a:r>
            <a:br>
              <a:rPr lang="en-US" b="1" dirty="0"/>
            </a:br>
            <a:r>
              <a:rPr lang="en-US" dirty="0"/>
              <a:t>When we evaluate the results, we have to consider the reliability of the </a:t>
            </a:r>
            <a:r>
              <a:rPr lang="en-US" dirty="0" err="1"/>
              <a:t>veneu</a:t>
            </a:r>
            <a:r>
              <a:rPr lang="en-US" dirty="0"/>
              <a:t> data. As a person living Hamburg, the number of fitness studio in Hamburg should be around 27. However, the results have reasonability while the density of fitness studios are increasing in the city center</a:t>
            </a:r>
            <a:endParaRPr lang="en-US" dirty="0"/>
          </a:p>
        </p:txBody>
      </p:sp>
    </p:spTree>
    <p:extLst>
      <p:ext uri="{BB962C8B-B14F-4D97-AF65-F5344CB8AC3E}">
        <p14:creationId xmlns:p14="http://schemas.microsoft.com/office/powerpoint/2010/main" val="1431481485"/>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21</Words>
  <Application>Microsoft Office PowerPoint</Application>
  <PresentationFormat>Ekran Gösterisi (4:3)</PresentationFormat>
  <Paragraphs>10</Paragraphs>
  <Slides>7</Slides>
  <Notes>0</Notes>
  <HiddenSlides>0</HiddenSlides>
  <MMClips>0</MMClips>
  <ScaleCrop>false</ScaleCrop>
  <HeadingPairs>
    <vt:vector size="4" baseType="variant">
      <vt:variant>
        <vt:lpstr>Tema</vt:lpstr>
      </vt:variant>
      <vt:variant>
        <vt:i4>1</vt:i4>
      </vt:variant>
      <vt:variant>
        <vt:lpstr>Slayt Başlıkları</vt:lpstr>
      </vt:variant>
      <vt:variant>
        <vt:i4>7</vt:i4>
      </vt:variant>
    </vt:vector>
  </HeadingPairs>
  <TitlesOfParts>
    <vt:vector size="8" baseType="lpstr">
      <vt:lpstr>Ofis Teması</vt:lpstr>
      <vt:lpstr>PowerPoint Sunusu</vt:lpstr>
      <vt:lpstr>Introduction - Opening new fitness studio in Hamburg, Germany  - It is very popular to go fitness studios build muscles.  - It is a trending business to open fitness studios.   </vt:lpstr>
      <vt:lpstr>Data Description - For areas and regions of Hamburg https://de.wikipedia.org/wiki/Liste_der_Bezirke_und_Stadtteile_Hamburgs  - For latitude and longitude the geolocator function - For the fitness studio location I am going to use Foursquare data.</vt:lpstr>
      <vt:lpstr>Methodolody: Hamburg’s Potential Areas </vt:lpstr>
      <vt:lpstr>Methodolody: Hamburg’s Clustered Areas ( Orange are high potential) </vt:lpstr>
      <vt:lpstr>Results - Openning fitness studios on the orange colored areas.  - the dark blue areas are, as expected, full with fitness studios, while being city center.   - Red and light blue areas also seem having relative high numbers of fitness studio.</vt:lpstr>
      <vt:lpstr> Discussion When we evaluate the results, we have to consider the reliability of the veneu data. As a person living Hamburg, the number of fitness studio in Hamburg should be around 27. However, the results have reasonability while the density of fitness studios are increasing in the city center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Kadir</dc:creator>
  <cp:lastModifiedBy>Kadir</cp:lastModifiedBy>
  <cp:revision>2</cp:revision>
  <dcterms:created xsi:type="dcterms:W3CDTF">2020-07-26T19:47:50Z</dcterms:created>
  <dcterms:modified xsi:type="dcterms:W3CDTF">2020-07-26T20:01:40Z</dcterms:modified>
</cp:coreProperties>
</file>