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PEOPLANG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2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GİRİŞ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“Bir lisan, bir insan”, boşa söylenmemiş bu sözü hepimiz biliriz. Dil bilmek ve bunu kullanmak kişiye tartışmasız çok şey katar</a:t>
            </a:r>
            <a:r>
              <a:rPr lang="tr-TR" dirty="0" smtClean="0"/>
              <a:t>.</a:t>
            </a:r>
          </a:p>
          <a:p>
            <a:r>
              <a:rPr lang="tr-TR" dirty="0"/>
              <a:t>Her dilin kendine ait ritim ve ruha sahip farklı elementleri ve aynı zamanda kendi içinde tanıdığı kültürel öğeleri vardır. Kısacası, her dil bir zenginliktir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Dil günlük yaşamın her yerindedir.</a:t>
            </a:r>
          </a:p>
          <a:p>
            <a:r>
              <a:rPr lang="tr-TR" dirty="0" smtClean="0"/>
              <a:t>Örneğin şirketler gelişen </a:t>
            </a:r>
            <a:r>
              <a:rPr lang="tr-TR" dirty="0"/>
              <a:t>ticaret ağında ayakta kalabilmek için personel alımlarında sadece İngilizce bilen olmayıp, birden fazla yabancı dil bilen kişilere yönelmektedir.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13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PEOPLANG NEDİR</a:t>
            </a:r>
            <a:r>
              <a:rPr lang="tr-T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</a:t>
            </a:r>
            <a:endParaRPr lang="tr-T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Peoplang, “People” ve “Language” kelimelerinin birleşiminden ortaya çıkmıştır. “İnsanların Dili” anlamına gelmektedir.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19" y="3183666"/>
            <a:ext cx="5307106" cy="28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13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PEOPLANG NEDİR</a:t>
            </a:r>
            <a:r>
              <a:rPr lang="tr-T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Peoplang, </a:t>
            </a:r>
            <a:r>
              <a:rPr lang="tr-TR" dirty="0"/>
              <a:t>d</a:t>
            </a:r>
            <a:r>
              <a:rPr lang="tr-TR" dirty="0" smtClean="0"/>
              <a:t>ünyanın </a:t>
            </a:r>
            <a:r>
              <a:rPr lang="tr-TR" dirty="0"/>
              <a:t>dört bir yanından insanlara ücretsiz olarak çevrimiçi yazışma, kültür alışverişi ve yabancı dil öğrenmek için bağlantı kurmasını sağlayan bir sistemdir. </a:t>
            </a:r>
            <a:r>
              <a:rPr lang="tr-TR" dirty="0" smtClean="0"/>
              <a:t> </a:t>
            </a:r>
          </a:p>
          <a:p>
            <a:r>
              <a:rPr lang="tr-TR" dirty="0"/>
              <a:t>Öğrenmek istediği dili bilen kişilerle tanışıp arkadaşlık kurarak dilini geliştirmesi hedeflenir</a:t>
            </a:r>
            <a:r>
              <a:rPr lang="tr-TR" dirty="0" smtClean="0"/>
              <a:t>.</a:t>
            </a:r>
          </a:p>
          <a:p>
            <a:r>
              <a:rPr lang="tr-TR" dirty="0"/>
              <a:t>Farklı ülkelerden arkadaşlıklar edinerek o ülkenin kültürleri hakkında bilgi sahibi olması sağlanır. </a:t>
            </a:r>
            <a:endParaRPr lang="tr-TR" dirty="0" smtClean="0"/>
          </a:p>
          <a:p>
            <a:r>
              <a:rPr lang="tr-TR" dirty="0"/>
              <a:t>Kullanıcılar sisteme kendi dillerinde bir metin girip, öğrenmeye çalıştığı herhangi bir dilde o metnin çevrilmesini isteyebilirler. Her iki dili bilen kişiler bu metinleri görüp çevrilmek istenen dile çevirerek bu kişiye yardımcı olabilirler.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465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KULLANILAN TEKNOLOJİLER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PHP</a:t>
            </a:r>
          </a:p>
          <a:p>
            <a:r>
              <a:rPr lang="tr-TR" dirty="0" smtClean="0"/>
              <a:t>Codeigniter</a:t>
            </a:r>
          </a:p>
          <a:p>
            <a:r>
              <a:rPr lang="tr-TR" dirty="0" smtClean="0"/>
              <a:t>PostgreSQL</a:t>
            </a:r>
          </a:p>
          <a:p>
            <a:r>
              <a:rPr lang="tr-TR" dirty="0" smtClean="0"/>
              <a:t>NodeJS</a:t>
            </a:r>
          </a:p>
          <a:p>
            <a:r>
              <a:rPr lang="tr-TR" dirty="0" smtClean="0"/>
              <a:t>Socket.io</a:t>
            </a:r>
          </a:p>
          <a:p>
            <a:r>
              <a:rPr lang="tr-TR" dirty="0" smtClean="0"/>
              <a:t>jQuery</a:t>
            </a:r>
          </a:p>
          <a:p>
            <a:r>
              <a:rPr lang="tr-TR" dirty="0" smtClean="0"/>
              <a:t>MDBootstrap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4040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SİSTEM MİMARİSİ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453584" cy="3244944"/>
          </a:xfrm>
        </p:spPr>
      </p:pic>
    </p:spTree>
    <p:extLst>
      <p:ext uri="{BB962C8B-B14F-4D97-AF65-F5344CB8AC3E}">
        <p14:creationId xmlns:p14="http://schemas.microsoft.com/office/powerpoint/2010/main" val="2428357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SOCKET MİMARİSİ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" y="1734670"/>
            <a:ext cx="10685774" cy="4132450"/>
          </a:xfrm>
        </p:spPr>
      </p:pic>
    </p:spTree>
    <p:extLst>
      <p:ext uri="{BB962C8B-B14F-4D97-AF65-F5344CB8AC3E}">
        <p14:creationId xmlns:p14="http://schemas.microsoft.com/office/powerpoint/2010/main" val="4073489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235" y="3065929"/>
            <a:ext cx="583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 smtClean="0"/>
              <a:t>TEŞEKKÜRLER…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2034597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210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Fan Heiti Std B</vt:lpstr>
      <vt:lpstr>Arial</vt:lpstr>
      <vt:lpstr>Century Gothic</vt:lpstr>
      <vt:lpstr>Wingdings 3</vt:lpstr>
      <vt:lpstr>Ion</vt:lpstr>
      <vt:lpstr>PEOPLANG</vt:lpstr>
      <vt:lpstr>GİRİŞ</vt:lpstr>
      <vt:lpstr>PEOPLANG NEDİR?</vt:lpstr>
      <vt:lpstr>PEOPLANG NEDİR?</vt:lpstr>
      <vt:lpstr>KULLANILAN TEKNOLOJİLER</vt:lpstr>
      <vt:lpstr>SİSTEM MİMARİSİ</vt:lpstr>
      <vt:lpstr>SOCKET MİMARİSİ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PEOPLANG</dc:title>
  <dc:creator>Kadir</dc:creator>
  <cp:lastModifiedBy>Kadir</cp:lastModifiedBy>
  <cp:revision>4</cp:revision>
  <dcterms:created xsi:type="dcterms:W3CDTF">2018-01-12T00:46:36Z</dcterms:created>
  <dcterms:modified xsi:type="dcterms:W3CDTF">2018-01-12T01:36:54Z</dcterms:modified>
</cp:coreProperties>
</file>