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3" r:id="rId8"/>
    <p:sldId id="264" r:id="rId9"/>
    <p:sldId id="262" r:id="rId10"/>
    <p:sldId id="260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3" r:id="rId37"/>
    <p:sldId id="296" r:id="rId38"/>
    <p:sldId id="294" r:id="rId39"/>
    <p:sldId id="295" r:id="rId4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C58E5-1F0A-CC39-09DC-21CB3E2C0DF9}" v="35" dt="2024-12-28T12:58:27.099"/>
    <p1510:client id="{8897AB10-69AB-E882-4A92-7D9A1F0FFEAC}" v="45" dt="2024-12-28T12:08:03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dir ukşul" userId="S::220404940@st.biruni.edu.tr::34ae985a-c252-410a-bf87-e0afebc4ba13" providerId="AD" clId="Web-{EF069B70-E25D-98F3-A6A2-017892C73507}"/>
    <pc:docChg chg="addSld delSld modSld sldOrd">
      <pc:chgData name="kadir ukşul" userId="S::220404940@st.biruni.edu.tr::34ae985a-c252-410a-bf87-e0afebc4ba13" providerId="AD" clId="Web-{EF069B70-E25D-98F3-A6A2-017892C73507}" dt="2024-12-24T12:57:20.519" v="435" actId="1076"/>
      <pc:docMkLst>
        <pc:docMk/>
      </pc:docMkLst>
      <pc:sldChg chg="ord">
        <pc:chgData name="kadir ukşul" userId="S::220404940@st.biruni.edu.tr::34ae985a-c252-410a-bf87-e0afebc4ba13" providerId="AD" clId="Web-{EF069B70-E25D-98F3-A6A2-017892C73507}" dt="2024-12-24T11:15:06.626" v="0"/>
        <pc:sldMkLst>
          <pc:docMk/>
          <pc:sldMk cId="1010705298" sldId="262"/>
        </pc:sldMkLst>
      </pc:sldChg>
      <pc:sldChg chg="addSp delSp modSp new mod ord setBg">
        <pc:chgData name="kadir ukşul" userId="S::220404940@st.biruni.edu.tr::34ae985a-c252-410a-bf87-e0afebc4ba13" providerId="AD" clId="Web-{EF069B70-E25D-98F3-A6A2-017892C73507}" dt="2024-12-24T11:20:57.777" v="60" actId="14100"/>
        <pc:sldMkLst>
          <pc:docMk/>
          <pc:sldMk cId="3899813616" sldId="265"/>
        </pc:sldMkLst>
        <pc:spChg chg="add del mod">
          <ac:chgData name="kadir ukşul" userId="S::220404940@st.biruni.edu.tr::34ae985a-c252-410a-bf87-e0afebc4ba13" providerId="AD" clId="Web-{EF069B70-E25D-98F3-A6A2-017892C73507}" dt="2024-12-24T11:16:25.941" v="12"/>
          <ac:spMkLst>
            <pc:docMk/>
            <pc:sldMk cId="3899813616" sldId="265"/>
            <ac:spMk id="2" creationId="{4CEC5955-4742-2BE8-525F-F463147A6F7E}"/>
          </ac:spMkLst>
        </pc:spChg>
        <pc:spChg chg="add">
          <ac:chgData name="kadir ukşul" userId="S::220404940@st.biruni.edu.tr::34ae985a-c252-410a-bf87-e0afebc4ba13" providerId="AD" clId="Web-{EF069B70-E25D-98F3-A6A2-017892C73507}" dt="2024-12-24T11:18:42.055" v="39"/>
          <ac:spMkLst>
            <pc:docMk/>
            <pc:sldMk cId="3899813616" sldId="265"/>
            <ac:spMk id="11" creationId="{417CDA24-35F8-4540-8C52-3096D6D94949}"/>
          </ac:spMkLst>
        </pc:spChg>
        <pc:spChg chg="add">
          <ac:chgData name="kadir ukşul" userId="S::220404940@st.biruni.edu.tr::34ae985a-c252-410a-bf87-e0afebc4ba13" providerId="AD" clId="Web-{EF069B70-E25D-98F3-A6A2-017892C73507}" dt="2024-12-24T11:18:42.055" v="39"/>
          <ac:spMkLst>
            <pc:docMk/>
            <pc:sldMk cId="3899813616" sldId="265"/>
            <ac:spMk id="13" creationId="{8658BFE0-4E65-4174-9C75-687C94E88273}"/>
          </ac:spMkLst>
        </pc:spChg>
        <pc:spChg chg="add">
          <ac:chgData name="kadir ukşul" userId="S::220404940@st.biruni.edu.tr::34ae985a-c252-410a-bf87-e0afebc4ba13" providerId="AD" clId="Web-{EF069B70-E25D-98F3-A6A2-017892C73507}" dt="2024-12-24T11:18:42.055" v="39"/>
          <ac:spMkLst>
            <pc:docMk/>
            <pc:sldMk cId="3899813616" sldId="265"/>
            <ac:spMk id="15" creationId="{FA75DFED-A0C1-4A83-BE1D-0271C1826EF6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1:19:31.681" v="46" actId="14100"/>
          <ac:picMkLst>
            <pc:docMk/>
            <pc:sldMk cId="3899813616" sldId="265"/>
            <ac:picMk id="3" creationId="{675D929B-A3F7-22A1-EE19-CF13187C5092}"/>
          </ac:picMkLst>
        </pc:picChg>
        <pc:picChg chg="add mod ord">
          <ac:chgData name="kadir ukşul" userId="S::220404940@st.biruni.edu.tr::34ae985a-c252-410a-bf87-e0afebc4ba13" providerId="AD" clId="Web-{EF069B70-E25D-98F3-A6A2-017892C73507}" dt="2024-12-24T11:19:39.119" v="48" actId="14100"/>
          <ac:picMkLst>
            <pc:docMk/>
            <pc:sldMk cId="3899813616" sldId="265"/>
            <ac:picMk id="4" creationId="{16747FA1-7F77-38C6-1742-372E32253890}"/>
          </ac:picMkLst>
        </pc:picChg>
        <pc:picChg chg="add mod">
          <ac:chgData name="kadir ukşul" userId="S::220404940@st.biruni.edu.tr::34ae985a-c252-410a-bf87-e0afebc4ba13" providerId="AD" clId="Web-{EF069B70-E25D-98F3-A6A2-017892C73507}" dt="2024-12-24T11:19:58.838" v="51" actId="14100"/>
          <ac:picMkLst>
            <pc:docMk/>
            <pc:sldMk cId="3899813616" sldId="265"/>
            <ac:picMk id="5" creationId="{A091290E-9BEA-8FD6-055F-9D007034F9B0}"/>
          </ac:picMkLst>
        </pc:picChg>
        <pc:picChg chg="add mod">
          <ac:chgData name="kadir ukşul" userId="S::220404940@st.biruni.edu.tr::34ae985a-c252-410a-bf87-e0afebc4ba13" providerId="AD" clId="Web-{EF069B70-E25D-98F3-A6A2-017892C73507}" dt="2024-12-24T11:20:57.777" v="60" actId="14100"/>
          <ac:picMkLst>
            <pc:docMk/>
            <pc:sldMk cId="3899813616" sldId="265"/>
            <ac:picMk id="6" creationId="{83B3EB75-BBFB-DA43-E27F-312777FCAD86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1:20:42.902" v="59" actId="14100"/>
        <pc:sldMkLst>
          <pc:docMk/>
          <pc:sldMk cId="323921639" sldId="266"/>
        </pc:sldMkLst>
        <pc:spChg chg="add">
          <ac:chgData name="kadir ukşul" userId="S::220404940@st.biruni.edu.tr::34ae985a-c252-410a-bf87-e0afebc4ba13" providerId="AD" clId="Web-{EF069B70-E25D-98F3-A6A2-017892C73507}" dt="2024-12-24T11:20:31.339" v="57"/>
          <ac:spMkLst>
            <pc:docMk/>
            <pc:sldMk cId="323921639" sldId="266"/>
            <ac:spMk id="8" creationId="{69D184B2-2226-4E31-BCCB-444330767440}"/>
          </ac:spMkLst>
        </pc:spChg>
        <pc:spChg chg="add">
          <ac:chgData name="kadir ukşul" userId="S::220404940@st.biruni.edu.tr::34ae985a-c252-410a-bf87-e0afebc4ba13" providerId="AD" clId="Web-{EF069B70-E25D-98F3-A6A2-017892C73507}" dt="2024-12-24T11:20:31.339" v="57"/>
          <ac:spMkLst>
            <pc:docMk/>
            <pc:sldMk cId="323921639" sldId="266"/>
            <ac:spMk id="10" creationId="{1AC4D4E3-486A-464A-8EC8-D44881097267}"/>
          </ac:spMkLst>
        </pc:spChg>
        <pc:spChg chg="add">
          <ac:chgData name="kadir ukşul" userId="S::220404940@st.biruni.edu.tr::34ae985a-c252-410a-bf87-e0afebc4ba13" providerId="AD" clId="Web-{EF069B70-E25D-98F3-A6A2-017892C73507}" dt="2024-12-24T11:20:31.339" v="57"/>
          <ac:spMkLst>
            <pc:docMk/>
            <pc:sldMk cId="323921639" sldId="266"/>
            <ac:spMk id="12" creationId="{864DE13E-58EB-4475-B79C-0D4FC651239B}"/>
          </ac:spMkLst>
        </pc:spChg>
        <pc:picChg chg="add mod ord">
          <ac:chgData name="kadir ukşul" userId="S::220404940@st.biruni.edu.tr::34ae985a-c252-410a-bf87-e0afebc4ba13" providerId="AD" clId="Web-{EF069B70-E25D-98F3-A6A2-017892C73507}" dt="2024-12-24T11:20:38.839" v="58" actId="14100"/>
          <ac:picMkLst>
            <pc:docMk/>
            <pc:sldMk cId="323921639" sldId="266"/>
            <ac:picMk id="2" creationId="{17A7CD8D-7B02-5307-8952-C470CF62DAB7}"/>
          </ac:picMkLst>
        </pc:picChg>
        <pc:picChg chg="add mod">
          <ac:chgData name="kadir ukşul" userId="S::220404940@st.biruni.edu.tr::34ae985a-c252-410a-bf87-e0afebc4ba13" providerId="AD" clId="Web-{EF069B70-E25D-98F3-A6A2-017892C73507}" dt="2024-12-24T11:20:42.902" v="59" actId="14100"/>
          <ac:picMkLst>
            <pc:docMk/>
            <pc:sldMk cId="323921639" sldId="266"/>
            <ac:picMk id="3" creationId="{19B8DEAF-3659-0B2E-2003-1CA1292F3A09}"/>
          </ac:picMkLst>
        </pc:picChg>
        <pc:cxnChg chg="add">
          <ac:chgData name="kadir ukşul" userId="S::220404940@st.biruni.edu.tr::34ae985a-c252-410a-bf87-e0afebc4ba13" providerId="AD" clId="Web-{EF069B70-E25D-98F3-A6A2-017892C73507}" dt="2024-12-24T11:20:31.339" v="57"/>
          <ac:cxnSpMkLst>
            <pc:docMk/>
            <pc:sldMk cId="323921639" sldId="266"/>
            <ac:cxnSpMk id="14" creationId="{02E9B2EE-76CA-47F3-9977-3F2FCB7FD252}"/>
          </ac:cxnSpMkLst>
        </pc:cxnChg>
      </pc:sldChg>
      <pc:sldChg chg="addSp delSp modSp new mod setBg">
        <pc:chgData name="kadir ukşul" userId="S::220404940@st.biruni.edu.tr::34ae985a-c252-410a-bf87-e0afebc4ba13" providerId="AD" clId="Web-{EF069B70-E25D-98F3-A6A2-017892C73507}" dt="2024-12-24T12:45:02.313" v="287" actId="14100"/>
        <pc:sldMkLst>
          <pc:docMk/>
          <pc:sldMk cId="1432266943" sldId="267"/>
        </pc:sldMkLst>
        <pc:spChg chg="add mod ord">
          <ac:chgData name="kadir ukşul" userId="S::220404940@st.biruni.edu.tr::34ae985a-c252-410a-bf87-e0afebc4ba13" providerId="AD" clId="Web-{EF069B70-E25D-98F3-A6A2-017892C73507}" dt="2024-12-24T12:38:11.490" v="150" actId="20577"/>
          <ac:spMkLst>
            <pc:docMk/>
            <pc:sldMk cId="1432266943" sldId="267"/>
            <ac:spMk id="3" creationId="{B995FBAE-38ED-D0E5-842B-1B52898BE9D2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6:21.214" v="135"/>
          <ac:spMkLst>
            <pc:docMk/>
            <pc:sldMk cId="1432266943" sldId="267"/>
            <ac:spMk id="8" creationId="{BA79A7CF-01AF-4178-9369-94E0C90EB046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6:21.214" v="135"/>
          <ac:spMkLst>
            <pc:docMk/>
            <pc:sldMk cId="1432266943" sldId="267"/>
            <ac:spMk id="10" creationId="{99413ED5-9ED4-4772-BCE4-2BCAE6B12E35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6:21.214" v="135"/>
          <ac:spMkLst>
            <pc:docMk/>
            <pc:sldMk cId="1432266943" sldId="267"/>
            <ac:spMk id="12" creationId="{04357C93-F0CB-4A1C-8F77-4E9063789819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6:21.214" v="135"/>
          <ac:spMkLst>
            <pc:docMk/>
            <pc:sldMk cId="1432266943" sldId="267"/>
            <ac:spMk id="14" creationId="{90F533E9-6690-41A8-A372-4C6C622D028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6:21.214" v="135"/>
          <ac:spMkLst>
            <pc:docMk/>
            <pc:sldMk cId="1432266943" sldId="267"/>
            <ac:spMk id="19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6:21.214" v="135"/>
          <ac:spMkLst>
            <pc:docMk/>
            <pc:sldMk cId="1432266943" sldId="267"/>
            <ac:spMk id="21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6:21.214" v="135"/>
          <ac:spMkLst>
            <pc:docMk/>
            <pc:sldMk cId="1432266943" sldId="267"/>
            <ac:spMk id="23" creationId="{EE04B5EB-F158-4507-90DD-BD23620C7CC9}"/>
          </ac:spMkLst>
        </pc:spChg>
        <pc:picChg chg="add mod ord">
          <ac:chgData name="kadir ukşul" userId="S::220404940@st.biruni.edu.tr::34ae985a-c252-410a-bf87-e0afebc4ba13" providerId="AD" clId="Web-{EF069B70-E25D-98F3-A6A2-017892C73507}" dt="2024-12-24T12:45:02.313" v="287" actId="14100"/>
          <ac:picMkLst>
            <pc:docMk/>
            <pc:sldMk cId="1432266943" sldId="267"/>
            <ac:picMk id="2" creationId="{C2BFB381-312B-D832-22E3-8B5B39D44AFD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38:14.615" v="154" actId="20577"/>
        <pc:sldMkLst>
          <pc:docMk/>
          <pc:sldMk cId="3401138797" sldId="268"/>
        </pc:sldMkLst>
        <pc:spChg chg="add mod">
          <ac:chgData name="kadir ukşul" userId="S::220404940@st.biruni.edu.tr::34ae985a-c252-410a-bf87-e0afebc4ba13" providerId="AD" clId="Web-{EF069B70-E25D-98F3-A6A2-017892C73507}" dt="2024-12-24T12:38:14.615" v="154" actId="20577"/>
          <ac:spMkLst>
            <pc:docMk/>
            <pc:sldMk cId="3401138797" sldId="268"/>
            <ac:spMk id="3" creationId="{B8F5FAF8-2825-0DB4-CFDE-4AA7E4D0CA35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6:17.120" v="134"/>
          <ac:spMkLst>
            <pc:docMk/>
            <pc:sldMk cId="3401138797" sldId="268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6:17.120" v="134"/>
          <ac:spMkLst>
            <pc:docMk/>
            <pc:sldMk cId="3401138797" sldId="268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6:17.120" v="134"/>
          <ac:spMkLst>
            <pc:docMk/>
            <pc:sldMk cId="3401138797" sldId="268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36:17.120" v="134"/>
          <ac:picMkLst>
            <pc:docMk/>
            <pc:sldMk cId="3401138797" sldId="268"/>
            <ac:picMk id="2" creationId="{83DC76B8-B2D9-2AE1-DFC4-460ABDF38ECE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38:19.381" v="155" actId="20577"/>
        <pc:sldMkLst>
          <pc:docMk/>
          <pc:sldMk cId="3163618532" sldId="269"/>
        </pc:sldMkLst>
        <pc:spChg chg="add mod">
          <ac:chgData name="kadir ukşul" userId="S::220404940@st.biruni.edu.tr::34ae985a-c252-410a-bf87-e0afebc4ba13" providerId="AD" clId="Web-{EF069B70-E25D-98F3-A6A2-017892C73507}" dt="2024-12-24T12:38:19.381" v="155" actId="20577"/>
          <ac:spMkLst>
            <pc:docMk/>
            <pc:sldMk cId="3163618532" sldId="269"/>
            <ac:spMk id="3" creationId="{B378A233-3949-EF2E-3CF6-7DFD3D5F53EB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6:43.090" v="141"/>
          <ac:spMkLst>
            <pc:docMk/>
            <pc:sldMk cId="3163618532" sldId="269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6:43.090" v="141"/>
          <ac:spMkLst>
            <pc:docMk/>
            <pc:sldMk cId="3163618532" sldId="269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6:43.090" v="141"/>
          <ac:spMkLst>
            <pc:docMk/>
            <pc:sldMk cId="3163618532" sldId="269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36:43.090" v="141"/>
          <ac:picMkLst>
            <pc:docMk/>
            <pc:sldMk cId="3163618532" sldId="269"/>
            <ac:picMk id="2" creationId="{1BF29997-3087-D2F5-CCD7-9EDF6CF3E7F0}"/>
          </ac:picMkLst>
        </pc:picChg>
      </pc:sldChg>
      <pc:sldChg chg="addSp delSp modSp new mod setBg">
        <pc:chgData name="kadir ukşul" userId="S::220404940@st.biruni.edu.tr::34ae985a-c252-410a-bf87-e0afebc4ba13" providerId="AD" clId="Web-{EF069B70-E25D-98F3-A6A2-017892C73507}" dt="2024-12-24T12:39:50.822" v="173" actId="1076"/>
        <pc:sldMkLst>
          <pc:docMk/>
          <pc:sldMk cId="220065674" sldId="270"/>
        </pc:sldMkLst>
        <pc:spChg chg="add mod">
          <ac:chgData name="kadir ukşul" userId="S::220404940@st.biruni.edu.tr::34ae985a-c252-410a-bf87-e0afebc4ba13" providerId="AD" clId="Web-{EF069B70-E25D-98F3-A6A2-017892C73507}" dt="2024-12-24T12:39:41.166" v="170" actId="14100"/>
          <ac:spMkLst>
            <pc:docMk/>
            <pc:sldMk cId="220065674" sldId="270"/>
            <ac:spMk id="3" creationId="{42E4C50C-04FE-3330-B0CB-91729F9F7C70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8:39.679" v="158"/>
          <ac:spMkLst>
            <pc:docMk/>
            <pc:sldMk cId="220065674" sldId="270"/>
            <ac:spMk id="8" creationId="{19D32F93-50AC-4C46-A5DB-291C60DDB7BD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8:39.679" v="158"/>
          <ac:spMkLst>
            <pc:docMk/>
            <pc:sldMk cId="220065674" sldId="270"/>
            <ac:spMk id="10" creationId="{86FD7672-78BE-4D6F-A711-2CDB79B52DFF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8:39.679" v="158"/>
          <ac:spMkLst>
            <pc:docMk/>
            <pc:sldMk cId="220065674" sldId="270"/>
            <ac:spMk id="12" creationId="{827DC2C4-B485-428A-BF4A-472D2967F47F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8:39.679" v="158"/>
          <ac:spMkLst>
            <pc:docMk/>
            <pc:sldMk cId="220065674" sldId="270"/>
            <ac:spMk id="14" creationId="{4A62647B-1222-407C-8740-5A497612B1F5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9:22.102" v="166"/>
          <ac:spMkLst>
            <pc:docMk/>
            <pc:sldMk cId="220065674" sldId="270"/>
            <ac:spMk id="19" creationId="{19D32F93-50AC-4C46-A5DB-291C60DDB7BD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9:22.102" v="166"/>
          <ac:spMkLst>
            <pc:docMk/>
            <pc:sldMk cId="220065674" sldId="270"/>
            <ac:spMk id="21" creationId="{86FD7672-78BE-4D6F-A711-2CDB79B52DFF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9:22.102" v="166"/>
          <ac:spMkLst>
            <pc:docMk/>
            <pc:sldMk cId="220065674" sldId="270"/>
            <ac:spMk id="23" creationId="{827DC2C4-B485-428A-BF4A-472D2967F47F}"/>
          </ac:spMkLst>
        </pc:spChg>
        <pc:spChg chg="add del">
          <ac:chgData name="kadir ukşul" userId="S::220404940@st.biruni.edu.tr::34ae985a-c252-410a-bf87-e0afebc4ba13" providerId="AD" clId="Web-{EF069B70-E25D-98F3-A6A2-017892C73507}" dt="2024-12-24T12:39:22.102" v="166"/>
          <ac:spMkLst>
            <pc:docMk/>
            <pc:sldMk cId="220065674" sldId="270"/>
            <ac:spMk id="25" creationId="{4A62647B-1222-407C-8740-5A497612B1F5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9:22.102" v="166"/>
          <ac:spMkLst>
            <pc:docMk/>
            <pc:sldMk cId="220065674" sldId="270"/>
            <ac:spMk id="30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9:22.102" v="166"/>
          <ac:spMkLst>
            <pc:docMk/>
            <pc:sldMk cId="220065674" sldId="270"/>
            <ac:spMk id="32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39:22.102" v="166"/>
          <ac:spMkLst>
            <pc:docMk/>
            <pc:sldMk cId="220065674" sldId="270"/>
            <ac:spMk id="34" creationId="{EE04B5EB-F158-4507-90DD-BD23620C7CC9}"/>
          </ac:spMkLst>
        </pc:spChg>
        <pc:picChg chg="add mod ord">
          <ac:chgData name="kadir ukşul" userId="S::220404940@st.biruni.edu.tr::34ae985a-c252-410a-bf87-e0afebc4ba13" providerId="AD" clId="Web-{EF069B70-E25D-98F3-A6A2-017892C73507}" dt="2024-12-24T12:39:50.822" v="173" actId="1076"/>
          <ac:picMkLst>
            <pc:docMk/>
            <pc:sldMk cId="220065674" sldId="270"/>
            <ac:picMk id="2" creationId="{CE0B5D14-B401-FC02-3D79-5F7DEC04BDFE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0:22.281" v="188"/>
        <pc:sldMkLst>
          <pc:docMk/>
          <pc:sldMk cId="161051071" sldId="271"/>
        </pc:sldMkLst>
        <pc:spChg chg="add mod">
          <ac:chgData name="kadir ukşul" userId="S::220404940@st.biruni.edu.tr::34ae985a-c252-410a-bf87-e0afebc4ba13" providerId="AD" clId="Web-{EF069B70-E25D-98F3-A6A2-017892C73507}" dt="2024-12-24T12:40:22.281" v="188"/>
          <ac:spMkLst>
            <pc:docMk/>
            <pc:sldMk cId="161051071" sldId="271"/>
            <ac:spMk id="3" creationId="{611E3FE3-F84E-15AC-FEAD-589AF7179199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0:22.281" v="188"/>
          <ac:spMkLst>
            <pc:docMk/>
            <pc:sldMk cId="161051071" sldId="271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0:22.281" v="188"/>
          <ac:spMkLst>
            <pc:docMk/>
            <pc:sldMk cId="161051071" sldId="271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0:22.281" v="188"/>
          <ac:spMkLst>
            <pc:docMk/>
            <pc:sldMk cId="161051071" sldId="271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0:22.281" v="188"/>
          <ac:picMkLst>
            <pc:docMk/>
            <pc:sldMk cId="161051071" sldId="271"/>
            <ac:picMk id="2" creationId="{264AF672-8129-B1EC-565C-EDD56F3C73F9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0:51.110" v="193" actId="1076"/>
        <pc:sldMkLst>
          <pc:docMk/>
          <pc:sldMk cId="1315738747" sldId="272"/>
        </pc:sldMkLst>
        <pc:spChg chg="add mod">
          <ac:chgData name="kadir ukşul" userId="S::220404940@st.biruni.edu.tr::34ae985a-c252-410a-bf87-e0afebc4ba13" providerId="AD" clId="Web-{EF069B70-E25D-98F3-A6A2-017892C73507}" dt="2024-12-24T12:40:47.688" v="192" actId="1076"/>
          <ac:spMkLst>
            <pc:docMk/>
            <pc:sldMk cId="1315738747" sldId="272"/>
            <ac:spMk id="3" creationId="{5024A2EC-5AFD-E6AB-73F5-1A53BE384302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0:34.063" v="189"/>
          <ac:spMkLst>
            <pc:docMk/>
            <pc:sldMk cId="1315738747" sldId="272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0:34.063" v="189"/>
          <ac:spMkLst>
            <pc:docMk/>
            <pc:sldMk cId="1315738747" sldId="272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0:34.063" v="189"/>
          <ac:spMkLst>
            <pc:docMk/>
            <pc:sldMk cId="1315738747" sldId="272"/>
            <ac:spMk id="12" creationId="{EE04B5EB-F158-4507-90DD-BD23620C7CC9}"/>
          </ac:spMkLst>
        </pc:spChg>
        <pc:picChg chg="add mod ord">
          <ac:chgData name="kadir ukşul" userId="S::220404940@st.biruni.edu.tr::34ae985a-c252-410a-bf87-e0afebc4ba13" providerId="AD" clId="Web-{EF069B70-E25D-98F3-A6A2-017892C73507}" dt="2024-12-24T12:40:51.110" v="193" actId="1076"/>
          <ac:picMkLst>
            <pc:docMk/>
            <pc:sldMk cId="1315738747" sldId="272"/>
            <ac:picMk id="2" creationId="{5006620D-5F36-C74A-E458-5766E58C8459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2:47.774" v="259"/>
        <pc:sldMkLst>
          <pc:docMk/>
          <pc:sldMk cId="3846827277" sldId="273"/>
        </pc:sldMkLst>
        <pc:spChg chg="add mod">
          <ac:chgData name="kadir ukşul" userId="S::220404940@st.biruni.edu.tr::34ae985a-c252-410a-bf87-e0afebc4ba13" providerId="AD" clId="Web-{EF069B70-E25D-98F3-A6A2-017892C73507}" dt="2024-12-24T12:42:47.774" v="259"/>
          <ac:spMkLst>
            <pc:docMk/>
            <pc:sldMk cId="3846827277" sldId="273"/>
            <ac:spMk id="3" creationId="{7320B10F-30C5-2991-8B0A-EA881D849454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2:47.774" v="259"/>
          <ac:spMkLst>
            <pc:docMk/>
            <pc:sldMk cId="3846827277" sldId="273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2:47.774" v="259"/>
          <ac:spMkLst>
            <pc:docMk/>
            <pc:sldMk cId="3846827277" sldId="273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2:47.774" v="259"/>
          <ac:spMkLst>
            <pc:docMk/>
            <pc:sldMk cId="3846827277" sldId="273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2:47.774" v="259"/>
          <ac:picMkLst>
            <pc:docMk/>
            <pc:sldMk cId="3846827277" sldId="273"/>
            <ac:picMk id="2" creationId="{93F5CD7A-115A-68F0-5787-955D4BA81753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2:51.649" v="260"/>
        <pc:sldMkLst>
          <pc:docMk/>
          <pc:sldMk cId="1980765077" sldId="274"/>
        </pc:sldMkLst>
        <pc:spChg chg="add mod">
          <ac:chgData name="kadir ukşul" userId="S::220404940@st.biruni.edu.tr::34ae985a-c252-410a-bf87-e0afebc4ba13" providerId="AD" clId="Web-{EF069B70-E25D-98F3-A6A2-017892C73507}" dt="2024-12-24T12:42:51.649" v="260"/>
          <ac:spMkLst>
            <pc:docMk/>
            <pc:sldMk cId="1980765077" sldId="274"/>
            <ac:spMk id="3" creationId="{DC64B33B-D7C6-AD54-6903-FC601FBFE42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2:51.649" v="260"/>
          <ac:spMkLst>
            <pc:docMk/>
            <pc:sldMk cId="1980765077" sldId="274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2:51.649" v="260"/>
          <ac:spMkLst>
            <pc:docMk/>
            <pc:sldMk cId="1980765077" sldId="274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2:51.649" v="260"/>
          <ac:spMkLst>
            <pc:docMk/>
            <pc:sldMk cId="1980765077" sldId="274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2:51.649" v="260"/>
          <ac:picMkLst>
            <pc:docMk/>
            <pc:sldMk cId="1980765077" sldId="274"/>
            <ac:picMk id="2" creationId="{9CC72176-3CA2-4A9F-34BF-276E0E150D1C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2:55.823" v="261"/>
        <pc:sldMkLst>
          <pc:docMk/>
          <pc:sldMk cId="967743602" sldId="275"/>
        </pc:sldMkLst>
        <pc:spChg chg="add mod">
          <ac:chgData name="kadir ukşul" userId="S::220404940@st.biruni.edu.tr::34ae985a-c252-410a-bf87-e0afebc4ba13" providerId="AD" clId="Web-{EF069B70-E25D-98F3-A6A2-017892C73507}" dt="2024-12-24T12:42:55.823" v="261"/>
          <ac:spMkLst>
            <pc:docMk/>
            <pc:sldMk cId="967743602" sldId="275"/>
            <ac:spMk id="3" creationId="{75C0CEF4-5A36-D8EA-4AAD-685D94897715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2:55.823" v="261"/>
          <ac:spMkLst>
            <pc:docMk/>
            <pc:sldMk cId="967743602" sldId="275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2:55.823" v="261"/>
          <ac:spMkLst>
            <pc:docMk/>
            <pc:sldMk cId="967743602" sldId="275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2:55.823" v="261"/>
          <ac:spMkLst>
            <pc:docMk/>
            <pc:sldMk cId="967743602" sldId="275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2:55.823" v="261"/>
          <ac:picMkLst>
            <pc:docMk/>
            <pc:sldMk cId="967743602" sldId="275"/>
            <ac:picMk id="2" creationId="{E07FC8E3-4AE5-5ACC-504B-7EF45961B34F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3:00.808" v="262"/>
        <pc:sldMkLst>
          <pc:docMk/>
          <pc:sldMk cId="3708852271" sldId="276"/>
        </pc:sldMkLst>
        <pc:spChg chg="add mod">
          <ac:chgData name="kadir ukşul" userId="S::220404940@st.biruni.edu.tr::34ae985a-c252-410a-bf87-e0afebc4ba13" providerId="AD" clId="Web-{EF069B70-E25D-98F3-A6A2-017892C73507}" dt="2024-12-24T12:43:00.808" v="262"/>
          <ac:spMkLst>
            <pc:docMk/>
            <pc:sldMk cId="3708852271" sldId="276"/>
            <ac:spMk id="3" creationId="{42250C90-7FA0-EFFF-044C-0BC4EE9A2A03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00.808" v="262"/>
          <ac:spMkLst>
            <pc:docMk/>
            <pc:sldMk cId="3708852271" sldId="276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00.808" v="262"/>
          <ac:spMkLst>
            <pc:docMk/>
            <pc:sldMk cId="3708852271" sldId="276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00.808" v="262"/>
          <ac:spMkLst>
            <pc:docMk/>
            <pc:sldMk cId="3708852271" sldId="276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3:00.808" v="262"/>
          <ac:picMkLst>
            <pc:docMk/>
            <pc:sldMk cId="3708852271" sldId="276"/>
            <ac:picMk id="2" creationId="{018E7E57-8C23-83C2-A0E9-87D8E4D34C6A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3:42.247" v="270" actId="1076"/>
        <pc:sldMkLst>
          <pc:docMk/>
          <pc:sldMk cId="688235339" sldId="277"/>
        </pc:sldMkLst>
        <pc:spChg chg="add mod">
          <ac:chgData name="kadir ukşul" userId="S::220404940@st.biruni.edu.tr::34ae985a-c252-410a-bf87-e0afebc4ba13" providerId="AD" clId="Web-{EF069B70-E25D-98F3-A6A2-017892C73507}" dt="2024-12-24T12:43:39.778" v="269" actId="1076"/>
          <ac:spMkLst>
            <pc:docMk/>
            <pc:sldMk cId="688235339" sldId="277"/>
            <ac:spMk id="3" creationId="{F459E574-FC84-0C88-F7E1-5FF5B1D70D0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08.449" v="263"/>
          <ac:spMkLst>
            <pc:docMk/>
            <pc:sldMk cId="688235339" sldId="277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08.449" v="263"/>
          <ac:spMkLst>
            <pc:docMk/>
            <pc:sldMk cId="688235339" sldId="277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08.449" v="263"/>
          <ac:spMkLst>
            <pc:docMk/>
            <pc:sldMk cId="688235339" sldId="277"/>
            <ac:spMk id="12" creationId="{EE04B5EB-F158-4507-90DD-BD23620C7CC9}"/>
          </ac:spMkLst>
        </pc:spChg>
        <pc:picChg chg="add mod ord">
          <ac:chgData name="kadir ukşul" userId="S::220404940@st.biruni.edu.tr::34ae985a-c252-410a-bf87-e0afebc4ba13" providerId="AD" clId="Web-{EF069B70-E25D-98F3-A6A2-017892C73507}" dt="2024-12-24T12:43:42.247" v="270" actId="1076"/>
          <ac:picMkLst>
            <pc:docMk/>
            <pc:sldMk cId="688235339" sldId="277"/>
            <ac:picMk id="2" creationId="{1C3B4CE5-2F35-F5F4-BFCC-18EFA175538A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3:46.013" v="271"/>
        <pc:sldMkLst>
          <pc:docMk/>
          <pc:sldMk cId="161512339" sldId="278"/>
        </pc:sldMkLst>
        <pc:spChg chg="add mod">
          <ac:chgData name="kadir ukşul" userId="S::220404940@st.biruni.edu.tr::34ae985a-c252-410a-bf87-e0afebc4ba13" providerId="AD" clId="Web-{EF069B70-E25D-98F3-A6A2-017892C73507}" dt="2024-12-24T12:43:46.013" v="271"/>
          <ac:spMkLst>
            <pc:docMk/>
            <pc:sldMk cId="161512339" sldId="278"/>
            <ac:spMk id="3" creationId="{D088E25C-6DC1-D1AE-5132-880CC3228C98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46.013" v="271"/>
          <ac:spMkLst>
            <pc:docMk/>
            <pc:sldMk cId="161512339" sldId="278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46.013" v="271"/>
          <ac:spMkLst>
            <pc:docMk/>
            <pc:sldMk cId="161512339" sldId="278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46.013" v="271"/>
          <ac:spMkLst>
            <pc:docMk/>
            <pc:sldMk cId="161512339" sldId="278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3:46.013" v="271"/>
          <ac:picMkLst>
            <pc:docMk/>
            <pc:sldMk cId="161512339" sldId="278"/>
            <ac:picMk id="2" creationId="{136AD517-5C24-FFA5-3FF7-B0D52DECB609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4:05.545" v="275" actId="14100"/>
        <pc:sldMkLst>
          <pc:docMk/>
          <pc:sldMk cId="2937109049" sldId="279"/>
        </pc:sldMkLst>
        <pc:spChg chg="add mod">
          <ac:chgData name="kadir ukşul" userId="S::220404940@st.biruni.edu.tr::34ae985a-c252-410a-bf87-e0afebc4ba13" providerId="AD" clId="Web-{EF069B70-E25D-98F3-A6A2-017892C73507}" dt="2024-12-24T12:43:57.217" v="273" actId="1076"/>
          <ac:spMkLst>
            <pc:docMk/>
            <pc:sldMk cId="2937109049" sldId="279"/>
            <ac:spMk id="3" creationId="{CB7749D0-C8F3-0C03-CDDB-E9A64D80DC57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50.466" v="272"/>
          <ac:spMkLst>
            <pc:docMk/>
            <pc:sldMk cId="2937109049" sldId="279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50.466" v="272"/>
          <ac:spMkLst>
            <pc:docMk/>
            <pc:sldMk cId="2937109049" sldId="279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3:50.466" v="272"/>
          <ac:spMkLst>
            <pc:docMk/>
            <pc:sldMk cId="2937109049" sldId="279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4:05.545" v="275" actId="14100"/>
          <ac:picMkLst>
            <pc:docMk/>
            <pc:sldMk cId="2937109049" sldId="279"/>
            <ac:picMk id="2" creationId="{69127734-166C-BA71-69B7-A28AEEBF98E1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4:23.608" v="280" actId="14100"/>
        <pc:sldMkLst>
          <pc:docMk/>
          <pc:sldMk cId="4220172100" sldId="280"/>
        </pc:sldMkLst>
        <pc:spChg chg="add mod">
          <ac:chgData name="kadir ukşul" userId="S::220404940@st.biruni.edu.tr::34ae985a-c252-410a-bf87-e0afebc4ba13" providerId="AD" clId="Web-{EF069B70-E25D-98F3-A6A2-017892C73507}" dt="2024-12-24T12:44:14.717" v="277" actId="1076"/>
          <ac:spMkLst>
            <pc:docMk/>
            <pc:sldMk cId="4220172100" sldId="280"/>
            <ac:spMk id="3" creationId="{0687ADF8-6138-4D14-1691-7174160614C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4:09.342" v="276"/>
          <ac:spMkLst>
            <pc:docMk/>
            <pc:sldMk cId="4220172100" sldId="280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4:09.342" v="276"/>
          <ac:spMkLst>
            <pc:docMk/>
            <pc:sldMk cId="4220172100" sldId="280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4:09.342" v="276"/>
          <ac:spMkLst>
            <pc:docMk/>
            <pc:sldMk cId="4220172100" sldId="280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4:23.608" v="280" actId="14100"/>
          <ac:picMkLst>
            <pc:docMk/>
            <pc:sldMk cId="4220172100" sldId="280"/>
            <ac:picMk id="2" creationId="{BA2B7A4A-B4CE-604F-3325-A4FC96CBABA5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4:28.233" v="281"/>
        <pc:sldMkLst>
          <pc:docMk/>
          <pc:sldMk cId="2343332197" sldId="281"/>
        </pc:sldMkLst>
        <pc:spChg chg="add mod">
          <ac:chgData name="kadir ukşul" userId="S::220404940@st.biruni.edu.tr::34ae985a-c252-410a-bf87-e0afebc4ba13" providerId="AD" clId="Web-{EF069B70-E25D-98F3-A6A2-017892C73507}" dt="2024-12-24T12:44:28.233" v="281"/>
          <ac:spMkLst>
            <pc:docMk/>
            <pc:sldMk cId="2343332197" sldId="281"/>
            <ac:spMk id="3" creationId="{03A4468B-BD9A-B8CD-CEC8-31E25EA554E5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4:28.233" v="281"/>
          <ac:spMkLst>
            <pc:docMk/>
            <pc:sldMk cId="2343332197" sldId="281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4:28.233" v="281"/>
          <ac:spMkLst>
            <pc:docMk/>
            <pc:sldMk cId="2343332197" sldId="281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4:28.233" v="281"/>
          <ac:spMkLst>
            <pc:docMk/>
            <pc:sldMk cId="2343332197" sldId="281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4:28.233" v="281"/>
          <ac:picMkLst>
            <pc:docMk/>
            <pc:sldMk cId="2343332197" sldId="281"/>
            <ac:picMk id="2" creationId="{35652685-C5A1-0A41-A829-A7606181AA89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4:50.219" v="286" actId="14100"/>
        <pc:sldMkLst>
          <pc:docMk/>
          <pc:sldMk cId="3950386030" sldId="282"/>
        </pc:sldMkLst>
        <pc:spChg chg="add mod">
          <ac:chgData name="kadir ukşul" userId="S::220404940@st.biruni.edu.tr::34ae985a-c252-410a-bf87-e0afebc4ba13" providerId="AD" clId="Web-{EF069B70-E25D-98F3-A6A2-017892C73507}" dt="2024-12-24T12:44:45.656" v="284" actId="1076"/>
          <ac:spMkLst>
            <pc:docMk/>
            <pc:sldMk cId="3950386030" sldId="282"/>
            <ac:spMk id="3" creationId="{4E5C16F3-39BF-713F-81F8-291760CF27E5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4:34.093" v="282"/>
          <ac:spMkLst>
            <pc:docMk/>
            <pc:sldMk cId="3950386030" sldId="282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4:34.093" v="282"/>
          <ac:spMkLst>
            <pc:docMk/>
            <pc:sldMk cId="3950386030" sldId="282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4:34.093" v="282"/>
          <ac:spMkLst>
            <pc:docMk/>
            <pc:sldMk cId="3950386030" sldId="282"/>
            <ac:spMk id="12" creationId="{EE04B5EB-F158-4507-90DD-BD23620C7CC9}"/>
          </ac:spMkLst>
        </pc:spChg>
        <pc:picChg chg="add mod ord">
          <ac:chgData name="kadir ukşul" userId="S::220404940@st.biruni.edu.tr::34ae985a-c252-410a-bf87-e0afebc4ba13" providerId="AD" clId="Web-{EF069B70-E25D-98F3-A6A2-017892C73507}" dt="2024-12-24T12:44:50.219" v="286" actId="14100"/>
          <ac:picMkLst>
            <pc:docMk/>
            <pc:sldMk cId="3950386030" sldId="282"/>
            <ac:picMk id="2" creationId="{9904E82E-C301-7B65-E555-676C849601B7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6:27.989" v="312" actId="14100"/>
        <pc:sldMkLst>
          <pc:docMk/>
          <pc:sldMk cId="2748419869" sldId="283"/>
        </pc:sldMkLst>
        <pc:spChg chg="add mod">
          <ac:chgData name="kadir ukşul" userId="S::220404940@st.biruni.edu.tr::34ae985a-c252-410a-bf87-e0afebc4ba13" providerId="AD" clId="Web-{EF069B70-E25D-98F3-A6A2-017892C73507}" dt="2024-12-24T12:46:23.613" v="311"/>
          <ac:spMkLst>
            <pc:docMk/>
            <pc:sldMk cId="2748419869" sldId="283"/>
            <ac:spMk id="3" creationId="{5B65D7EB-A165-648D-F39A-12489283DB2C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6:23.613" v="311"/>
          <ac:spMkLst>
            <pc:docMk/>
            <pc:sldMk cId="2748419869" sldId="283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6:23.613" v="311"/>
          <ac:spMkLst>
            <pc:docMk/>
            <pc:sldMk cId="2748419869" sldId="283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6:23.613" v="311"/>
          <ac:spMkLst>
            <pc:docMk/>
            <pc:sldMk cId="2748419869" sldId="283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6:27.989" v="312" actId="14100"/>
          <ac:picMkLst>
            <pc:docMk/>
            <pc:sldMk cId="2748419869" sldId="283"/>
            <ac:picMk id="2" creationId="{FBBF383C-250C-3374-ECB2-1DED2964B301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6:43.677" v="321"/>
        <pc:sldMkLst>
          <pc:docMk/>
          <pc:sldMk cId="3258361146" sldId="284"/>
        </pc:sldMkLst>
        <pc:spChg chg="add mod">
          <ac:chgData name="kadir ukşul" userId="S::220404940@st.biruni.edu.tr::34ae985a-c252-410a-bf87-e0afebc4ba13" providerId="AD" clId="Web-{EF069B70-E25D-98F3-A6A2-017892C73507}" dt="2024-12-24T12:46:43.677" v="321"/>
          <ac:spMkLst>
            <pc:docMk/>
            <pc:sldMk cId="3258361146" sldId="284"/>
            <ac:spMk id="3" creationId="{EE26BCC3-E12C-14BA-9E55-DF97A53E0D46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6:43.677" v="321"/>
          <ac:spMkLst>
            <pc:docMk/>
            <pc:sldMk cId="3258361146" sldId="284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6:43.677" v="321"/>
          <ac:spMkLst>
            <pc:docMk/>
            <pc:sldMk cId="3258361146" sldId="284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6:43.677" v="321"/>
          <ac:spMkLst>
            <pc:docMk/>
            <pc:sldMk cId="3258361146" sldId="284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6:43.677" v="321"/>
          <ac:picMkLst>
            <pc:docMk/>
            <pc:sldMk cId="3258361146" sldId="284"/>
            <ac:picMk id="2" creationId="{48A63A3A-03B5-119F-1ACA-B97E3FE0AA9A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47:09.240" v="330" actId="14100"/>
        <pc:sldMkLst>
          <pc:docMk/>
          <pc:sldMk cId="2979988573" sldId="285"/>
        </pc:sldMkLst>
        <pc:spChg chg="add mod">
          <ac:chgData name="kadir ukşul" userId="S::220404940@st.biruni.edu.tr::34ae985a-c252-410a-bf87-e0afebc4ba13" providerId="AD" clId="Web-{EF069B70-E25D-98F3-A6A2-017892C73507}" dt="2024-12-24T12:46:58.162" v="327"/>
          <ac:spMkLst>
            <pc:docMk/>
            <pc:sldMk cId="2979988573" sldId="285"/>
            <ac:spMk id="3" creationId="{8D71F297-86B8-670C-93A0-8FD9691DC7C5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6:58.162" v="327"/>
          <ac:spMkLst>
            <pc:docMk/>
            <pc:sldMk cId="2979988573" sldId="285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6:58.162" v="327"/>
          <ac:spMkLst>
            <pc:docMk/>
            <pc:sldMk cId="2979988573" sldId="285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46:58.162" v="327"/>
          <ac:spMkLst>
            <pc:docMk/>
            <pc:sldMk cId="2979988573" sldId="285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47:09.240" v="330" actId="14100"/>
          <ac:picMkLst>
            <pc:docMk/>
            <pc:sldMk cId="2979988573" sldId="285"/>
            <ac:picMk id="2" creationId="{B34244B6-46EB-BD99-1BE5-C7B1C7550491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52:16.050" v="383"/>
        <pc:sldMkLst>
          <pc:docMk/>
          <pc:sldMk cId="1111322978" sldId="286"/>
        </pc:sldMkLst>
        <pc:spChg chg="add mod">
          <ac:chgData name="kadir ukşul" userId="S::220404940@st.biruni.edu.tr::34ae985a-c252-410a-bf87-e0afebc4ba13" providerId="AD" clId="Web-{EF069B70-E25D-98F3-A6A2-017892C73507}" dt="2024-12-24T12:52:16.050" v="383"/>
          <ac:spMkLst>
            <pc:docMk/>
            <pc:sldMk cId="1111322978" sldId="286"/>
            <ac:spMk id="3" creationId="{DECB4909-6E0A-7795-EA50-9B81763F50AE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2:16.050" v="383"/>
          <ac:spMkLst>
            <pc:docMk/>
            <pc:sldMk cId="1111322978" sldId="286"/>
            <ac:spMk id="8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2:16.050" v="383"/>
          <ac:spMkLst>
            <pc:docMk/>
            <pc:sldMk cId="1111322978" sldId="286"/>
            <ac:spMk id="10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2:16.050" v="383"/>
          <ac:spMkLst>
            <pc:docMk/>
            <pc:sldMk cId="1111322978" sldId="286"/>
            <ac:spMk id="12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52:16.050" v="383"/>
          <ac:picMkLst>
            <pc:docMk/>
            <pc:sldMk cId="1111322978" sldId="286"/>
            <ac:picMk id="2" creationId="{AFDDBBED-0C27-C848-D89F-FAE5339AF6EB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52:20.066" v="384"/>
        <pc:sldMkLst>
          <pc:docMk/>
          <pc:sldMk cId="3249230793" sldId="287"/>
        </pc:sldMkLst>
        <pc:spChg chg="add mod">
          <ac:chgData name="kadir ukşul" userId="S::220404940@st.biruni.edu.tr::34ae985a-c252-410a-bf87-e0afebc4ba13" providerId="AD" clId="Web-{EF069B70-E25D-98F3-A6A2-017892C73507}" dt="2024-12-24T12:52:20.066" v="384"/>
          <ac:spMkLst>
            <pc:docMk/>
            <pc:sldMk cId="3249230793" sldId="287"/>
            <ac:spMk id="4" creationId="{692762F3-643F-36BA-6E08-804CA1453B9A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2:20.066" v="384"/>
          <ac:spMkLst>
            <pc:docMk/>
            <pc:sldMk cId="3249230793" sldId="287"/>
            <ac:spMk id="9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2:20.066" v="384"/>
          <ac:spMkLst>
            <pc:docMk/>
            <pc:sldMk cId="3249230793" sldId="287"/>
            <ac:spMk id="11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2:20.066" v="384"/>
          <ac:spMkLst>
            <pc:docMk/>
            <pc:sldMk cId="3249230793" sldId="287"/>
            <ac:spMk id="13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52:20.066" v="384"/>
          <ac:picMkLst>
            <pc:docMk/>
            <pc:sldMk cId="3249230793" sldId="287"/>
            <ac:picMk id="2" creationId="{DEDA1795-91D0-C894-6E56-DB170ADD7738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53:17.552" v="392" actId="14100"/>
        <pc:sldMkLst>
          <pc:docMk/>
          <pc:sldMk cId="2542001432" sldId="288"/>
        </pc:sldMkLst>
        <pc:spChg chg="add mod">
          <ac:chgData name="kadir ukşul" userId="S::220404940@st.biruni.edu.tr::34ae985a-c252-410a-bf87-e0afebc4ba13" providerId="AD" clId="Web-{EF069B70-E25D-98F3-A6A2-017892C73507}" dt="2024-12-24T12:53:00.161" v="390" actId="14100"/>
          <ac:spMkLst>
            <pc:docMk/>
            <pc:sldMk cId="2542001432" sldId="288"/>
            <ac:spMk id="4" creationId="{D1BA2A89-2862-A362-0A4C-AD1D4DF6A3A4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2:23.941" v="385"/>
          <ac:spMkLst>
            <pc:docMk/>
            <pc:sldMk cId="2542001432" sldId="288"/>
            <ac:spMk id="9" creationId="{9D25F302-27C5-414F-97F8-6EA0A6C028BA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2:23.941" v="385"/>
          <ac:spMkLst>
            <pc:docMk/>
            <pc:sldMk cId="2542001432" sldId="288"/>
            <ac:spMk id="11" creationId="{830A36F8-48C2-4842-A87B-8CE8DF4E7FD2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2:23.941" v="385"/>
          <ac:spMkLst>
            <pc:docMk/>
            <pc:sldMk cId="2542001432" sldId="288"/>
            <ac:spMk id="13" creationId="{8F451A30-466B-4996-9BA5-CD6ABCC6D558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53:17.552" v="392" actId="14100"/>
          <ac:picMkLst>
            <pc:docMk/>
            <pc:sldMk cId="2542001432" sldId="288"/>
            <ac:picMk id="2" creationId="{898DCDC2-68E7-BF89-C47C-F9130DE589DA}"/>
          </ac:picMkLst>
        </pc:picChg>
      </pc:sldChg>
      <pc:sldChg chg="addSp delSp modSp new mod setBg">
        <pc:chgData name="kadir ukşul" userId="S::220404940@st.biruni.edu.tr::34ae985a-c252-410a-bf87-e0afebc4ba13" providerId="AD" clId="Web-{EF069B70-E25D-98F3-A6A2-017892C73507}" dt="2024-12-24T12:55:51.406" v="421" actId="14100"/>
        <pc:sldMkLst>
          <pc:docMk/>
          <pc:sldMk cId="137675368" sldId="289"/>
        </pc:sldMkLst>
        <pc:spChg chg="add del">
          <ac:chgData name="kadir ukşul" userId="S::220404940@st.biruni.edu.tr::34ae985a-c252-410a-bf87-e0afebc4ba13" providerId="AD" clId="Web-{EF069B70-E25D-98F3-A6A2-017892C73507}" dt="2024-12-24T12:49:50.747" v="363"/>
          <ac:spMkLst>
            <pc:docMk/>
            <pc:sldMk cId="137675368" sldId="289"/>
            <ac:spMk id="4" creationId="{BE515B4F-302E-A013-777D-DE2EFF4C2EC0}"/>
          </ac:spMkLst>
        </pc:spChg>
        <pc:spChg chg="add mod">
          <ac:chgData name="kadir ukşul" userId="S::220404940@st.biruni.edu.tr::34ae985a-c252-410a-bf87-e0afebc4ba13" providerId="AD" clId="Web-{EF069B70-E25D-98F3-A6A2-017892C73507}" dt="2024-12-24T12:55:33.652" v="418" actId="14100"/>
          <ac:spMkLst>
            <pc:docMk/>
            <pc:sldMk cId="137675368" sldId="289"/>
            <ac:spMk id="6" creationId="{B497C62B-5347-9CB3-5EDD-A8DB5C9AE0A9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3:12.630" v="391"/>
          <ac:spMkLst>
            <pc:docMk/>
            <pc:sldMk cId="137675368" sldId="289"/>
            <ac:spMk id="11" creationId="{9D25F302-27C5-414F-97F8-6EA0A6C028BA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3:12.630" v="391"/>
          <ac:spMkLst>
            <pc:docMk/>
            <pc:sldMk cId="137675368" sldId="289"/>
            <ac:spMk id="13" creationId="{830A36F8-48C2-4842-A87B-8CE8DF4E7FD2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3:12.630" v="391"/>
          <ac:spMkLst>
            <pc:docMk/>
            <pc:sldMk cId="137675368" sldId="289"/>
            <ac:spMk id="15" creationId="{8F451A30-466B-4996-9BA5-CD6ABCC6D558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55:51.406" v="421" actId="14100"/>
          <ac:picMkLst>
            <pc:docMk/>
            <pc:sldMk cId="137675368" sldId="289"/>
            <ac:picMk id="2" creationId="{84D1CF62-2F2C-D48A-5667-917E897DE10E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55:16.839" v="415" actId="14100"/>
        <pc:sldMkLst>
          <pc:docMk/>
          <pc:sldMk cId="2823813973" sldId="290"/>
        </pc:sldMkLst>
        <pc:spChg chg="add mod">
          <ac:chgData name="kadir ukşul" userId="S::220404940@st.biruni.edu.tr::34ae985a-c252-410a-bf87-e0afebc4ba13" providerId="AD" clId="Web-{EF069B70-E25D-98F3-A6A2-017892C73507}" dt="2024-12-24T12:55:11.229" v="414" actId="14100"/>
          <ac:spMkLst>
            <pc:docMk/>
            <pc:sldMk cId="2823813973" sldId="290"/>
            <ac:spMk id="4" creationId="{65AE47D1-B185-6DE8-5EBE-C008F70FE556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5:00.479" v="411"/>
          <ac:spMkLst>
            <pc:docMk/>
            <pc:sldMk cId="2823813973" sldId="290"/>
            <ac:spMk id="9" creationId="{9D25F302-27C5-414F-97F8-6EA0A6C028BA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5:00.479" v="411"/>
          <ac:spMkLst>
            <pc:docMk/>
            <pc:sldMk cId="2823813973" sldId="290"/>
            <ac:spMk id="11" creationId="{830A36F8-48C2-4842-A87B-8CE8DF4E7FD2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5:00.479" v="411"/>
          <ac:spMkLst>
            <pc:docMk/>
            <pc:sldMk cId="2823813973" sldId="290"/>
            <ac:spMk id="13" creationId="{8F451A30-466B-4996-9BA5-CD6ABCC6D558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55:16.839" v="415" actId="14100"/>
          <ac:picMkLst>
            <pc:docMk/>
            <pc:sldMk cId="2823813973" sldId="290"/>
            <ac:picMk id="2" creationId="{C23CF54D-B572-C4B6-381E-AB126239EF28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54:56.119" v="410"/>
        <pc:sldMkLst>
          <pc:docMk/>
          <pc:sldMk cId="958870726" sldId="291"/>
        </pc:sldMkLst>
        <pc:spChg chg="add mod">
          <ac:chgData name="kadir ukşul" userId="S::220404940@st.biruni.edu.tr::34ae985a-c252-410a-bf87-e0afebc4ba13" providerId="AD" clId="Web-{EF069B70-E25D-98F3-A6A2-017892C73507}" dt="2024-12-24T12:54:56.119" v="410"/>
          <ac:spMkLst>
            <pc:docMk/>
            <pc:sldMk cId="958870726" sldId="291"/>
            <ac:spMk id="4" creationId="{09198D82-8455-C034-E09B-269E28F1D7E4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4:56.119" v="410"/>
          <ac:spMkLst>
            <pc:docMk/>
            <pc:sldMk cId="958870726" sldId="291"/>
            <ac:spMk id="9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4:56.119" v="410"/>
          <ac:spMkLst>
            <pc:docMk/>
            <pc:sldMk cId="958870726" sldId="291"/>
            <ac:spMk id="11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4:56.119" v="410"/>
          <ac:spMkLst>
            <pc:docMk/>
            <pc:sldMk cId="958870726" sldId="291"/>
            <ac:spMk id="13" creationId="{EE04B5EB-F158-4507-90DD-BD23620C7CC9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54:56.119" v="410"/>
          <ac:picMkLst>
            <pc:docMk/>
            <pc:sldMk cId="958870726" sldId="291"/>
            <ac:picMk id="2" creationId="{39B1CA47-1B91-6137-A2E9-C97C7DC0F012}"/>
          </ac:picMkLst>
        </pc:picChg>
      </pc:sldChg>
      <pc:sldChg chg="addSp modSp new del">
        <pc:chgData name="kadir ukşul" userId="S::220404940@st.biruni.edu.tr::34ae985a-c252-410a-bf87-e0afebc4ba13" providerId="AD" clId="Web-{EF069B70-E25D-98F3-A6A2-017892C73507}" dt="2024-12-24T12:56:57.768" v="430"/>
        <pc:sldMkLst>
          <pc:docMk/>
          <pc:sldMk cId="2906011030" sldId="292"/>
        </pc:sldMkLst>
        <pc:spChg chg="add mod">
          <ac:chgData name="kadir ukşul" userId="S::220404940@st.biruni.edu.tr::34ae985a-c252-410a-bf87-e0afebc4ba13" providerId="AD" clId="Web-{EF069B70-E25D-98F3-A6A2-017892C73507}" dt="2024-12-24T12:56:22.548" v="425" actId="1076"/>
          <ac:spMkLst>
            <pc:docMk/>
            <pc:sldMk cId="2906011030" sldId="292"/>
            <ac:spMk id="4" creationId="{5AE5E904-2E42-BD5F-ED34-D811F2E6237A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56:30.314" v="428" actId="1076"/>
          <ac:picMkLst>
            <pc:docMk/>
            <pc:sldMk cId="2906011030" sldId="292"/>
            <ac:picMk id="2" creationId="{2A2A0A11-0C41-E5C3-FD22-410805A911DE}"/>
          </ac:picMkLst>
        </pc:picChg>
      </pc:sldChg>
      <pc:sldChg chg="addSp delSp modSp new mod setBg">
        <pc:chgData name="kadir ukşul" userId="S::220404940@st.biruni.edu.tr::34ae985a-c252-410a-bf87-e0afebc4ba13" providerId="AD" clId="Web-{EF069B70-E25D-98F3-A6A2-017892C73507}" dt="2024-12-24T12:57:20.519" v="435" actId="1076"/>
        <pc:sldMkLst>
          <pc:docMk/>
          <pc:sldMk cId="4054568319" sldId="293"/>
        </pc:sldMkLst>
        <pc:spChg chg="add mod ord">
          <ac:chgData name="kadir ukşul" userId="S::220404940@st.biruni.edu.tr::34ae985a-c252-410a-bf87-e0afebc4ba13" providerId="AD" clId="Web-{EF069B70-E25D-98F3-A6A2-017892C73507}" dt="2024-12-24T12:57:02.268" v="431" actId="20577"/>
          <ac:spMkLst>
            <pc:docMk/>
            <pc:sldMk cId="4054568319" sldId="293"/>
            <ac:spMk id="4" creationId="{C57C7788-10F5-EA45-B488-BF93325CFF35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4:46.978" v="409"/>
          <ac:spMkLst>
            <pc:docMk/>
            <pc:sldMk cId="4054568319" sldId="293"/>
            <ac:spMk id="10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4:46.978" v="409"/>
          <ac:spMkLst>
            <pc:docMk/>
            <pc:sldMk cId="4054568319" sldId="293"/>
            <ac:spMk id="12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4:46.978" v="409"/>
          <ac:spMkLst>
            <pc:docMk/>
            <pc:sldMk cId="4054568319" sldId="293"/>
            <ac:spMk id="14" creationId="{EE04B5EB-F158-4507-90DD-BD23620C7CC9}"/>
          </ac:spMkLst>
        </pc:spChg>
        <pc:picChg chg="add del mod">
          <ac:chgData name="kadir ukşul" userId="S::220404940@st.biruni.edu.tr::34ae985a-c252-410a-bf87-e0afebc4ba13" providerId="AD" clId="Web-{EF069B70-E25D-98F3-A6A2-017892C73507}" dt="2024-12-24T12:51:27.298" v="374"/>
          <ac:picMkLst>
            <pc:docMk/>
            <pc:sldMk cId="4054568319" sldId="293"/>
            <ac:picMk id="2" creationId="{2796B7C4-F903-B373-EFDD-2A66E5B474DD}"/>
          </ac:picMkLst>
        </pc:picChg>
        <pc:picChg chg="add del mod">
          <ac:chgData name="kadir ukşul" userId="S::220404940@st.biruni.edu.tr::34ae985a-c252-410a-bf87-e0afebc4ba13" providerId="AD" clId="Web-{EF069B70-E25D-98F3-A6A2-017892C73507}" dt="2024-12-24T12:57:05.315" v="432"/>
          <ac:picMkLst>
            <pc:docMk/>
            <pc:sldMk cId="4054568319" sldId="293"/>
            <ac:picMk id="5" creationId="{55EDBEF9-B678-BA86-B15C-B659A7260D30}"/>
          </ac:picMkLst>
        </pc:picChg>
        <pc:picChg chg="add mod">
          <ac:chgData name="kadir ukşul" userId="S::220404940@st.biruni.edu.tr::34ae985a-c252-410a-bf87-e0afebc4ba13" providerId="AD" clId="Web-{EF069B70-E25D-98F3-A6A2-017892C73507}" dt="2024-12-24T12:57:20.519" v="435" actId="1076"/>
          <ac:picMkLst>
            <pc:docMk/>
            <pc:sldMk cId="4054568319" sldId="293"/>
            <ac:picMk id="6" creationId="{80F749DC-D7FC-FF5E-F476-9E5BBD85AC5D}"/>
          </ac:picMkLst>
        </pc:picChg>
      </pc:sldChg>
      <pc:sldChg chg="addSp delSp modSp new mod setBg">
        <pc:chgData name="kadir ukşul" userId="S::220404940@st.biruni.edu.tr::34ae985a-c252-410a-bf87-e0afebc4ba13" providerId="AD" clId="Web-{EF069B70-E25D-98F3-A6A2-017892C73507}" dt="2024-12-24T12:54:42.353" v="408"/>
        <pc:sldMkLst>
          <pc:docMk/>
          <pc:sldMk cId="1898524118" sldId="294"/>
        </pc:sldMkLst>
        <pc:spChg chg="add mod ord">
          <ac:chgData name="kadir ukşul" userId="S::220404940@st.biruni.edu.tr::34ae985a-c252-410a-bf87-e0afebc4ba13" providerId="AD" clId="Web-{EF069B70-E25D-98F3-A6A2-017892C73507}" dt="2024-12-24T12:54:42.353" v="408"/>
          <ac:spMkLst>
            <pc:docMk/>
            <pc:sldMk cId="1898524118" sldId="294"/>
            <ac:spMk id="5" creationId="{AC4ECA0D-A923-5BFE-A0E7-DC3E6C7CC151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4:42.353" v="408"/>
          <ac:spMkLst>
            <pc:docMk/>
            <pc:sldMk cId="1898524118" sldId="294"/>
            <ac:spMk id="11" creationId="{19D32F93-50AC-4C46-A5DB-291C60DDB7BD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4:42.353" v="408"/>
          <ac:spMkLst>
            <pc:docMk/>
            <pc:sldMk cId="1898524118" sldId="294"/>
            <ac:spMk id="13" creationId="{827DC2C4-B485-428A-BF4A-472D2967F47F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4:42.353" v="408"/>
          <ac:spMkLst>
            <pc:docMk/>
            <pc:sldMk cId="1898524118" sldId="294"/>
            <ac:spMk id="15" creationId="{EE04B5EB-F158-4507-90DD-BD23620C7CC9}"/>
          </ac:spMkLst>
        </pc:spChg>
        <pc:picChg chg="add del mod">
          <ac:chgData name="kadir ukşul" userId="S::220404940@st.biruni.edu.tr::34ae985a-c252-410a-bf87-e0afebc4ba13" providerId="AD" clId="Web-{EF069B70-E25D-98F3-A6A2-017892C73507}" dt="2024-12-24T12:48:58.448" v="340"/>
          <ac:picMkLst>
            <pc:docMk/>
            <pc:sldMk cId="1898524118" sldId="294"/>
            <ac:picMk id="2" creationId="{B3AC631A-E315-29A5-7F33-C769E74DC6CD}"/>
          </ac:picMkLst>
        </pc:picChg>
        <pc:picChg chg="add del mod">
          <ac:chgData name="kadir ukşul" userId="S::220404940@st.biruni.edu.tr::34ae985a-c252-410a-bf87-e0afebc4ba13" providerId="AD" clId="Web-{EF069B70-E25D-98F3-A6A2-017892C73507}" dt="2024-12-24T12:51:41.752" v="376"/>
          <ac:picMkLst>
            <pc:docMk/>
            <pc:sldMk cId="1898524118" sldId="294"/>
            <ac:picMk id="3" creationId="{8210C25E-4D86-17D4-DBA1-D0A17C7C080A}"/>
          </ac:picMkLst>
        </pc:picChg>
        <pc:picChg chg="add mod">
          <ac:chgData name="kadir ukşul" userId="S::220404940@st.biruni.edu.tr::34ae985a-c252-410a-bf87-e0afebc4ba13" providerId="AD" clId="Web-{EF069B70-E25D-98F3-A6A2-017892C73507}" dt="2024-12-24T12:54:42.353" v="408"/>
          <ac:picMkLst>
            <pc:docMk/>
            <pc:sldMk cId="1898524118" sldId="294"/>
            <ac:picMk id="6" creationId="{7C66ADD0-067B-54FA-9A53-D7DBBC439085}"/>
          </ac:picMkLst>
        </pc:picChg>
      </pc:sldChg>
      <pc:sldChg chg="addSp modSp new mod setBg">
        <pc:chgData name="kadir ukşul" userId="S::220404940@st.biruni.edu.tr::34ae985a-c252-410a-bf87-e0afebc4ba13" providerId="AD" clId="Web-{EF069B70-E25D-98F3-A6A2-017892C73507}" dt="2024-12-24T12:54:29.634" v="407" actId="14100"/>
        <pc:sldMkLst>
          <pc:docMk/>
          <pc:sldMk cId="2697010260" sldId="295"/>
        </pc:sldMkLst>
        <pc:spChg chg="add mod ord">
          <ac:chgData name="kadir ukşul" userId="S::220404940@st.biruni.edu.tr::34ae985a-c252-410a-bf87-e0afebc4ba13" providerId="AD" clId="Web-{EF069B70-E25D-98F3-A6A2-017892C73507}" dt="2024-12-24T12:54:08.867" v="403" actId="1076"/>
          <ac:spMkLst>
            <pc:docMk/>
            <pc:sldMk cId="2697010260" sldId="295"/>
            <ac:spMk id="3" creationId="{6862CA27-2B58-2B10-6043-5A5644587955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3:29.944" v="394"/>
          <ac:spMkLst>
            <pc:docMk/>
            <pc:sldMk cId="2697010260" sldId="295"/>
            <ac:spMk id="9" creationId="{9D25F302-27C5-414F-97F8-6EA0A6C028BA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3:29.944" v="394"/>
          <ac:spMkLst>
            <pc:docMk/>
            <pc:sldMk cId="2697010260" sldId="295"/>
            <ac:spMk id="11" creationId="{830A36F8-48C2-4842-A87B-8CE8DF4E7FD2}"/>
          </ac:spMkLst>
        </pc:spChg>
        <pc:spChg chg="add">
          <ac:chgData name="kadir ukşul" userId="S::220404940@st.biruni.edu.tr::34ae985a-c252-410a-bf87-e0afebc4ba13" providerId="AD" clId="Web-{EF069B70-E25D-98F3-A6A2-017892C73507}" dt="2024-12-24T12:53:29.944" v="394"/>
          <ac:spMkLst>
            <pc:docMk/>
            <pc:sldMk cId="2697010260" sldId="295"/>
            <ac:spMk id="13" creationId="{8F451A30-466B-4996-9BA5-CD6ABCC6D558}"/>
          </ac:spMkLst>
        </pc:spChg>
        <pc:picChg chg="add mod">
          <ac:chgData name="kadir ukşul" userId="S::220404940@st.biruni.edu.tr::34ae985a-c252-410a-bf87-e0afebc4ba13" providerId="AD" clId="Web-{EF069B70-E25D-98F3-A6A2-017892C73507}" dt="2024-12-24T12:54:29.634" v="407" actId="14100"/>
          <ac:picMkLst>
            <pc:docMk/>
            <pc:sldMk cId="2697010260" sldId="295"/>
            <ac:picMk id="4" creationId="{478B7434-381A-0DFB-9D17-A6C9E60BAF87}"/>
          </ac:picMkLst>
        </pc:picChg>
      </pc:sldChg>
      <pc:sldChg chg="add replId">
        <pc:chgData name="kadir ukşul" userId="S::220404940@st.biruni.edu.tr::34ae985a-c252-410a-bf87-e0afebc4ba13" providerId="AD" clId="Web-{EF069B70-E25D-98F3-A6A2-017892C73507}" dt="2024-12-24T12:56:49.580" v="429"/>
        <pc:sldMkLst>
          <pc:docMk/>
          <pc:sldMk cId="1561743312" sldId="296"/>
        </pc:sldMkLst>
      </pc:sldChg>
      <pc:sldChg chg="new del">
        <pc:chgData name="kadir ukşul" userId="S::220404940@st.biruni.edu.tr::34ae985a-c252-410a-bf87-e0afebc4ba13" providerId="AD" clId="Web-{EF069B70-E25D-98F3-A6A2-017892C73507}" dt="2024-12-24T12:53:25.006" v="393"/>
        <pc:sldMkLst>
          <pc:docMk/>
          <pc:sldMk cId="4255536301" sldId="296"/>
        </pc:sldMkLst>
      </pc:sldChg>
    </pc:docChg>
  </pc:docChgLst>
  <pc:docChgLst>
    <pc:chgData name="kadir ukşul" userId="S::220404940@st.biruni.edu.tr::34ae985a-c252-410a-bf87-e0afebc4ba13" providerId="AD" clId="Web-{AECDCA88-67BB-CFB7-885E-D439C53A2DE0}"/>
    <pc:docChg chg="modSld">
      <pc:chgData name="kadir ukşul" userId="S::220404940@st.biruni.edu.tr::34ae985a-c252-410a-bf87-e0afebc4ba13" providerId="AD" clId="Web-{AECDCA88-67BB-CFB7-885E-D439C53A2DE0}" dt="2024-12-24T13:03:29.277" v="7" actId="1076"/>
      <pc:docMkLst>
        <pc:docMk/>
      </pc:docMkLst>
      <pc:sldChg chg="modSp">
        <pc:chgData name="kadir ukşul" userId="S::220404940@st.biruni.edu.tr::34ae985a-c252-410a-bf87-e0afebc4ba13" providerId="AD" clId="Web-{AECDCA88-67BB-CFB7-885E-D439C53A2DE0}" dt="2024-12-24T13:02:58.573" v="1" actId="20577"/>
        <pc:sldMkLst>
          <pc:docMk/>
          <pc:sldMk cId="1263755972" sldId="257"/>
        </pc:sldMkLst>
        <pc:spChg chg="mod">
          <ac:chgData name="kadir ukşul" userId="S::220404940@st.biruni.edu.tr::34ae985a-c252-410a-bf87-e0afebc4ba13" providerId="AD" clId="Web-{AECDCA88-67BB-CFB7-885E-D439C53A2DE0}" dt="2024-12-24T13:02:58.573" v="1" actId="20577"/>
          <ac:spMkLst>
            <pc:docMk/>
            <pc:sldMk cId="1263755972" sldId="257"/>
            <ac:spMk id="3" creationId="{DC8F1CEC-6C9F-7042-D898-AAC4AC4F2365}"/>
          </ac:spMkLst>
        </pc:spChg>
      </pc:sldChg>
      <pc:sldChg chg="addSp delSp modSp">
        <pc:chgData name="kadir ukşul" userId="S::220404940@st.biruni.edu.tr::34ae985a-c252-410a-bf87-e0afebc4ba13" providerId="AD" clId="Web-{AECDCA88-67BB-CFB7-885E-D439C53A2DE0}" dt="2024-12-24T13:03:29.277" v="7" actId="1076"/>
        <pc:sldMkLst>
          <pc:docMk/>
          <pc:sldMk cId="1010705298" sldId="262"/>
        </pc:sldMkLst>
        <pc:picChg chg="del">
          <ac:chgData name="kadir ukşul" userId="S::220404940@st.biruni.edu.tr::34ae985a-c252-410a-bf87-e0afebc4ba13" providerId="AD" clId="Web-{AECDCA88-67BB-CFB7-885E-D439C53A2DE0}" dt="2024-12-24T13:03:00.979" v="2"/>
          <ac:picMkLst>
            <pc:docMk/>
            <pc:sldMk cId="1010705298" sldId="262"/>
            <ac:picMk id="2" creationId="{135D866E-8FF9-5FF5-966F-0C8599F7C526}"/>
          </ac:picMkLst>
        </pc:picChg>
        <pc:picChg chg="add mod">
          <ac:chgData name="kadir ukşul" userId="S::220404940@st.biruni.edu.tr::34ae985a-c252-410a-bf87-e0afebc4ba13" providerId="AD" clId="Web-{AECDCA88-67BB-CFB7-885E-D439C53A2DE0}" dt="2024-12-24T13:03:29.277" v="7" actId="1076"/>
          <ac:picMkLst>
            <pc:docMk/>
            <pc:sldMk cId="1010705298" sldId="262"/>
            <ac:picMk id="4" creationId="{199E812B-85E4-2742-98E8-8BFC82169CDA}"/>
          </ac:picMkLst>
        </pc:picChg>
      </pc:sldChg>
    </pc:docChg>
  </pc:docChgLst>
  <pc:docChgLst>
    <pc:chgData name="kadir ukşul" userId="S::220404940@st.biruni.edu.tr::34ae985a-c252-410a-bf87-e0afebc4ba13" providerId="AD" clId="Web-{9D695455-9CF7-22CD-1E06-D68DA1847FB9}"/>
    <pc:docChg chg="sldOrd">
      <pc:chgData name="kadir ukşul" userId="S::220404940@st.biruni.edu.tr::34ae985a-c252-410a-bf87-e0afebc4ba13" providerId="AD" clId="Web-{9D695455-9CF7-22CD-1E06-D68DA1847FB9}" dt="2024-12-24T14:38:12.934" v="0"/>
      <pc:docMkLst>
        <pc:docMk/>
      </pc:docMkLst>
      <pc:sldChg chg="ord">
        <pc:chgData name="kadir ukşul" userId="S::220404940@st.biruni.edu.tr::34ae985a-c252-410a-bf87-e0afebc4ba13" providerId="AD" clId="Web-{9D695455-9CF7-22CD-1E06-D68DA1847FB9}" dt="2024-12-24T14:38:12.934" v="0"/>
        <pc:sldMkLst>
          <pc:docMk/>
          <pc:sldMk cId="4054568319" sldId="293"/>
        </pc:sldMkLst>
      </pc:sldChg>
    </pc:docChg>
  </pc:docChgLst>
  <pc:docChgLst>
    <pc:chgData name="kadir ukşul" userId="S::220404940@st.biruni.edu.tr::34ae985a-c252-410a-bf87-e0afebc4ba13" providerId="AD" clId="Web-{8897AB10-69AB-E882-4A92-7D9A1F0FFEAC}"/>
    <pc:docChg chg="modSld">
      <pc:chgData name="kadir ukşul" userId="S::220404940@st.biruni.edu.tr::34ae985a-c252-410a-bf87-e0afebc4ba13" providerId="AD" clId="Web-{8897AB10-69AB-E882-4A92-7D9A1F0FFEAC}" dt="2024-12-28T12:08:03.018" v="44" actId="20577"/>
      <pc:docMkLst>
        <pc:docMk/>
      </pc:docMkLst>
      <pc:sldChg chg="modSp">
        <pc:chgData name="kadir ukşul" userId="S::220404940@st.biruni.edu.tr::34ae985a-c252-410a-bf87-e0afebc4ba13" providerId="AD" clId="Web-{8897AB10-69AB-E882-4A92-7D9A1F0FFEAC}" dt="2024-12-28T12:07:37.689" v="23" actId="14100"/>
        <pc:sldMkLst>
          <pc:docMk/>
          <pc:sldMk cId="1674425800" sldId="256"/>
        </pc:sldMkLst>
        <pc:spChg chg="mod">
          <ac:chgData name="kadir ukşul" userId="S::220404940@st.biruni.edu.tr::34ae985a-c252-410a-bf87-e0afebc4ba13" providerId="AD" clId="Web-{8897AB10-69AB-E882-4A92-7D9A1F0FFEAC}" dt="2024-12-28T12:07:37.689" v="23" actId="14100"/>
          <ac:spMkLst>
            <pc:docMk/>
            <pc:sldMk cId="1674425800" sldId="256"/>
            <ac:spMk id="2" creationId="{00000000-0000-0000-0000-000000000000}"/>
          </ac:spMkLst>
        </pc:spChg>
      </pc:sldChg>
      <pc:sldChg chg="modSp">
        <pc:chgData name="kadir ukşul" userId="S::220404940@st.biruni.edu.tr::34ae985a-c252-410a-bf87-e0afebc4ba13" providerId="AD" clId="Web-{8897AB10-69AB-E882-4A92-7D9A1F0FFEAC}" dt="2024-12-28T12:08:03.018" v="44" actId="20577"/>
        <pc:sldMkLst>
          <pc:docMk/>
          <pc:sldMk cId="1263755972" sldId="257"/>
        </pc:sldMkLst>
        <pc:spChg chg="mod">
          <ac:chgData name="kadir ukşul" userId="S::220404940@st.biruni.edu.tr::34ae985a-c252-410a-bf87-e0afebc4ba13" providerId="AD" clId="Web-{8897AB10-69AB-E882-4A92-7D9A1F0FFEAC}" dt="2024-12-28T12:08:03.018" v="44" actId="20577"/>
          <ac:spMkLst>
            <pc:docMk/>
            <pc:sldMk cId="1263755972" sldId="257"/>
            <ac:spMk id="3" creationId="{DC8F1CEC-6C9F-7042-D898-AAC4AC4F2365}"/>
          </ac:spMkLst>
        </pc:spChg>
      </pc:sldChg>
    </pc:docChg>
  </pc:docChgLst>
  <pc:docChgLst>
    <pc:chgData name="kadir ukşul" userId="S::220404940@st.biruni.edu.tr::34ae985a-c252-410a-bf87-e0afebc4ba13" providerId="AD" clId="Web-{448C58E5-1F0A-CC39-09DC-21CB3E2C0DF9}"/>
    <pc:docChg chg="modSld">
      <pc:chgData name="kadir ukşul" userId="S::220404940@st.biruni.edu.tr::34ae985a-c252-410a-bf87-e0afebc4ba13" providerId="AD" clId="Web-{448C58E5-1F0A-CC39-09DC-21CB3E2C0DF9}" dt="2024-12-28T12:58:27.099" v="29" actId="14100"/>
      <pc:docMkLst>
        <pc:docMk/>
      </pc:docMkLst>
      <pc:sldChg chg="addSp delSp modSp">
        <pc:chgData name="kadir ukşul" userId="S::220404940@st.biruni.edu.tr::34ae985a-c252-410a-bf87-e0afebc4ba13" providerId="AD" clId="Web-{448C58E5-1F0A-CC39-09DC-21CB3E2C0DF9}" dt="2024-12-28T12:58:27.099" v="29" actId="14100"/>
        <pc:sldMkLst>
          <pc:docMk/>
          <pc:sldMk cId="2561314960" sldId="260"/>
        </pc:sldMkLst>
        <pc:picChg chg="add mod">
          <ac:chgData name="kadir ukşul" userId="S::220404940@st.biruni.edu.tr::34ae985a-c252-410a-bf87-e0afebc4ba13" providerId="AD" clId="Web-{448C58E5-1F0A-CC39-09DC-21CB3E2C0DF9}" dt="2024-12-28T12:58:27.099" v="29" actId="14100"/>
          <ac:picMkLst>
            <pc:docMk/>
            <pc:sldMk cId="2561314960" sldId="260"/>
            <ac:picMk id="3" creationId="{186D83D7-ADCA-BEFE-781D-DE557C428A89}"/>
          </ac:picMkLst>
        </pc:picChg>
        <pc:picChg chg="del">
          <ac:chgData name="kadir ukşul" userId="S::220404940@st.biruni.edu.tr::34ae985a-c252-410a-bf87-e0afebc4ba13" providerId="AD" clId="Web-{448C58E5-1F0A-CC39-09DC-21CB3E2C0DF9}" dt="2024-12-28T12:57:43.160" v="23"/>
          <ac:picMkLst>
            <pc:docMk/>
            <pc:sldMk cId="2561314960" sldId="260"/>
            <ac:picMk id="4" creationId="{834CD291-74A2-F9D1-FE1F-850E71B6AB17}"/>
          </ac:picMkLst>
        </pc:picChg>
      </pc:sldChg>
      <pc:sldChg chg="addSp delSp modSp">
        <pc:chgData name="kadir ukşul" userId="S::220404940@st.biruni.edu.tr::34ae985a-c252-410a-bf87-e0afebc4ba13" providerId="AD" clId="Web-{448C58E5-1F0A-CC39-09DC-21CB3E2C0DF9}" dt="2024-12-28T12:37:48.912" v="16" actId="14100"/>
        <pc:sldMkLst>
          <pc:docMk/>
          <pc:sldMk cId="1010705298" sldId="262"/>
        </pc:sldMkLst>
        <pc:picChg chg="add mod">
          <ac:chgData name="kadir ukşul" userId="S::220404940@st.biruni.edu.tr::34ae985a-c252-410a-bf87-e0afebc4ba13" providerId="AD" clId="Web-{448C58E5-1F0A-CC39-09DC-21CB3E2C0DF9}" dt="2024-12-28T12:37:48.912" v="16" actId="14100"/>
          <ac:picMkLst>
            <pc:docMk/>
            <pc:sldMk cId="1010705298" sldId="262"/>
            <ac:picMk id="2" creationId="{0A06414F-CEC4-27B9-E576-2F36CE0BF3DE}"/>
          </ac:picMkLst>
        </pc:picChg>
        <pc:picChg chg="del">
          <ac:chgData name="kadir ukşul" userId="S::220404940@st.biruni.edu.tr::34ae985a-c252-410a-bf87-e0afebc4ba13" providerId="AD" clId="Web-{448C58E5-1F0A-CC39-09DC-21CB3E2C0DF9}" dt="2024-12-28T12:37:17.941" v="8"/>
          <ac:picMkLst>
            <pc:docMk/>
            <pc:sldMk cId="1010705298" sldId="262"/>
            <ac:picMk id="4" creationId="{199E812B-85E4-2742-98E8-8BFC82169CDA}"/>
          </ac:picMkLst>
        </pc:picChg>
      </pc:sldChg>
      <pc:sldChg chg="modSp">
        <pc:chgData name="kadir ukşul" userId="S::220404940@st.biruni.edu.tr::34ae985a-c252-410a-bf87-e0afebc4ba13" providerId="AD" clId="Web-{448C58E5-1F0A-CC39-09DC-21CB3E2C0DF9}" dt="2024-12-28T12:18:28.454" v="2" actId="20577"/>
        <pc:sldMkLst>
          <pc:docMk/>
          <pc:sldMk cId="2177314349" sldId="263"/>
        </pc:sldMkLst>
        <pc:spChg chg="mod">
          <ac:chgData name="kadir ukşul" userId="S::220404940@st.biruni.edu.tr::34ae985a-c252-410a-bf87-e0afebc4ba13" providerId="AD" clId="Web-{448C58E5-1F0A-CC39-09DC-21CB3E2C0DF9}" dt="2024-12-28T12:18:28.454" v="2" actId="20577"/>
          <ac:spMkLst>
            <pc:docMk/>
            <pc:sldMk cId="2177314349" sldId="263"/>
            <ac:spMk id="3" creationId="{B2993745-4ADA-4A64-03B8-8A3788E932B8}"/>
          </ac:spMkLst>
        </pc:spChg>
      </pc:sldChg>
      <pc:sldChg chg="modSp">
        <pc:chgData name="kadir ukşul" userId="S::220404940@st.biruni.edu.tr::34ae985a-c252-410a-bf87-e0afebc4ba13" providerId="AD" clId="Web-{448C58E5-1F0A-CC39-09DC-21CB3E2C0DF9}" dt="2024-12-28T12:19:28.974" v="7" actId="20577"/>
        <pc:sldMkLst>
          <pc:docMk/>
          <pc:sldMk cId="822960647" sldId="264"/>
        </pc:sldMkLst>
        <pc:spChg chg="mod">
          <ac:chgData name="kadir ukşul" userId="S::220404940@st.biruni.edu.tr::34ae985a-c252-410a-bf87-e0afebc4ba13" providerId="AD" clId="Web-{448C58E5-1F0A-CC39-09DC-21CB3E2C0DF9}" dt="2024-12-28T12:19:28.974" v="7" actId="20577"/>
          <ac:spMkLst>
            <pc:docMk/>
            <pc:sldMk cId="822960647" sldId="264"/>
            <ac:spMk id="3" creationId="{3F25D9A8-C831-1A67-EC2F-22A3CB2E0A6B}"/>
          </ac:spMkLst>
        </pc:spChg>
      </pc:sldChg>
      <pc:sldChg chg="addSp delSp modSp">
        <pc:chgData name="kadir ukşul" userId="S::220404940@st.biruni.edu.tr::34ae985a-c252-410a-bf87-e0afebc4ba13" providerId="AD" clId="Web-{448C58E5-1F0A-CC39-09DC-21CB3E2C0DF9}" dt="2024-12-28T12:57:25.284" v="22" actId="14100"/>
        <pc:sldMkLst>
          <pc:docMk/>
          <pc:sldMk cId="2697010260" sldId="295"/>
        </pc:sldMkLst>
        <pc:picChg chg="add mod">
          <ac:chgData name="kadir ukşul" userId="S::220404940@st.biruni.edu.tr::34ae985a-c252-410a-bf87-e0afebc4ba13" providerId="AD" clId="Web-{448C58E5-1F0A-CC39-09DC-21CB3E2C0DF9}" dt="2024-12-28T12:57:25.284" v="22" actId="14100"/>
          <ac:picMkLst>
            <pc:docMk/>
            <pc:sldMk cId="2697010260" sldId="295"/>
            <ac:picMk id="2" creationId="{A23E00AC-A515-5B2B-4EC3-4C92E0E17089}"/>
          </ac:picMkLst>
        </pc:picChg>
        <pc:picChg chg="del">
          <ac:chgData name="kadir ukşul" userId="S::220404940@st.biruni.edu.tr::34ae985a-c252-410a-bf87-e0afebc4ba13" providerId="AD" clId="Web-{448C58E5-1F0A-CC39-09DC-21CB3E2C0DF9}" dt="2024-12-28T12:56:52.830" v="17"/>
          <ac:picMkLst>
            <pc:docMk/>
            <pc:sldMk cId="2697010260" sldId="295"/>
            <ac:picMk id="4" creationId="{478B7434-381A-0DFB-9D17-A6C9E60BAF87}"/>
          </ac:picMkLst>
        </pc:picChg>
      </pc:sldChg>
    </pc:docChg>
  </pc:docChgLst>
  <pc:docChgLst>
    <pc:chgData clId="Web-{8897AB10-69AB-E882-4A92-7D9A1F0FFEAC}"/>
    <pc:docChg chg="modSld">
      <pc:chgData name="" userId="" providerId="" clId="Web-{8897AB10-69AB-E882-4A92-7D9A1F0FFEAC}" dt="2024-12-28T12:07:00.343" v="0" actId="20577"/>
      <pc:docMkLst>
        <pc:docMk/>
      </pc:docMkLst>
      <pc:sldChg chg="modSp">
        <pc:chgData name="" userId="" providerId="" clId="Web-{8897AB10-69AB-E882-4A92-7D9A1F0FFEAC}" dt="2024-12-28T12:07:00.343" v="0" actId="20577"/>
        <pc:sldMkLst>
          <pc:docMk/>
          <pc:sldMk cId="1674425800" sldId="256"/>
        </pc:sldMkLst>
        <pc:spChg chg="mod">
          <ac:chgData name="" userId="" providerId="" clId="Web-{8897AB10-69AB-E882-4A92-7D9A1F0FFEAC}" dt="2024-12-28T12:07:00.343" v="0" actId="20577"/>
          <ac:spMkLst>
            <pc:docMk/>
            <pc:sldMk cId="1674425800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099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7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485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431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968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279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6744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1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981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91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817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72480-10DA-4FB4-BEAE-2A1DEA90F248}" type="datetimeFigureOut">
              <a:rPr lang="tr-TR" smtClean="0"/>
              <a:t>28.12.2024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A84BC-3F9E-4B08-9743-FC4E27FA512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246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7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Futbol Topu düz dolguyla">
            <a:extLst>
              <a:ext uri="{FF2B5EF4-FFF2-40B4-BE49-F238E27FC236}">
                <a16:creationId xmlns:a16="http://schemas.microsoft.com/office/drawing/2014/main" id="{50BD223B-AAF5-8FF9-4A1C-0D24CB34C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75" y="1410905"/>
            <a:ext cx="4032621" cy="4032621"/>
          </a:xfrm>
          <a:prstGeom prst="rect">
            <a:avLst/>
          </a:prstGeom>
        </p:spPr>
      </p:pic>
      <p:sp>
        <p:nvSpPr>
          <p:cNvPr id="33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450209" y="1056640"/>
            <a:ext cx="5799947" cy="2022590"/>
          </a:xfrm>
        </p:spPr>
        <p:txBody>
          <a:bodyPr anchor="b">
            <a:normAutofit/>
          </a:bodyPr>
          <a:lstStyle/>
          <a:p>
            <a:r>
              <a:rPr lang="tr-TR" sz="5600" b="1" dirty="0"/>
              <a:t>MAÇ SONUÇLARI    VERİTABANI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450210" y="4582814"/>
            <a:ext cx="4041454" cy="1312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tr-TR" sz="2200"/>
              <a:t>Kadir </a:t>
            </a:r>
            <a:r>
              <a:rPr lang="tr-TR" sz="2200" err="1"/>
              <a:t>Ukşul</a:t>
            </a:r>
            <a:r>
              <a:rPr lang="tr-TR" sz="2200"/>
              <a:t> 220404940</a:t>
            </a:r>
          </a:p>
          <a:p>
            <a:pPr algn="l"/>
            <a:r>
              <a:rPr lang="tr-TR" sz="2200"/>
              <a:t>Eray Dündar 220404932</a:t>
            </a:r>
          </a:p>
          <a:p>
            <a:pPr algn="l"/>
            <a:r>
              <a:rPr lang="tr-TR" sz="2200"/>
              <a:t>Burak Aşık 220404053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E3BC8A2-6516-608C-229D-6C1E61699F36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VERİTABANI ŞEMASI 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, ekran görüntüsü, diyagram, paralel içeren bir resim&#10;&#10;Açıklama otomatik olarak oluşturuldu">
            <a:extLst>
              <a:ext uri="{FF2B5EF4-FFF2-40B4-BE49-F238E27FC236}">
                <a16:creationId xmlns:a16="http://schemas.microsoft.com/office/drawing/2014/main" id="{186D83D7-ADCA-BEFE-781D-DE557C428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153" y="390395"/>
            <a:ext cx="6709750" cy="601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14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C2BFB381-312B-D832-22E3-8B5B39D44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6081596" cy="2839936"/>
          </a:xfrm>
          <a:prstGeom prst="rect">
            <a:avLst/>
          </a:prstGeom>
        </p:spPr>
      </p:pic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995FBAE-38ED-D0E5-842B-1B52898BE9D2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</a:t>
            </a:r>
            <a:r>
              <a:rPr lang="en-US" sz="5600" dirty="0">
                <a:latin typeface="+mj-lt"/>
                <a:ea typeface="+mj-ea"/>
                <a:cs typeface="+mj-cs"/>
              </a:rPr>
              <a:t> 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1 </a:t>
            </a:r>
          </a:p>
        </p:txBody>
      </p:sp>
    </p:spTree>
    <p:extLst>
      <p:ext uri="{BB962C8B-B14F-4D97-AF65-F5344CB8AC3E}">
        <p14:creationId xmlns:p14="http://schemas.microsoft.com/office/powerpoint/2010/main" val="1432266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83DC76B8-B2D9-2AE1-DFC4-460ABDF38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228543"/>
            <a:ext cx="9613397" cy="1994780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8F5FAF8-2825-0DB4-CFDE-4AA7E4D0CA35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– 2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0113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1BF29997-3087-D2F5-CCD7-9EDF6CF3E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3398811" cy="221363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B378A233-3949-EF2E-3CF6-7DFD3D5F53EB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</a:t>
            </a:r>
            <a:r>
              <a:rPr lang="en-US" sz="5600" dirty="0">
                <a:latin typeface="+mj-lt"/>
                <a:ea typeface="+mj-ea"/>
                <a:cs typeface="+mj-cs"/>
              </a:rPr>
              <a:t> </a:t>
            </a:r>
            <a:r>
              <a:rPr lang="en-US" sz="5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– 3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63618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2E4C50C-04FE-3330-B0CB-91729F9F7C70}"/>
              </a:ext>
            </a:extLst>
          </p:cNvPr>
          <p:cNvSpPr txBox="1"/>
          <p:nvPr/>
        </p:nvSpPr>
        <p:spPr>
          <a:xfrm>
            <a:off x="965201" y="4575276"/>
            <a:ext cx="8125397" cy="177115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2500"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4</a:t>
            </a:r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CE0B5D14-B401-FC02-3D79-5F7DEC04B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140" y="986352"/>
            <a:ext cx="4702083" cy="394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264AF672-8129-B1EC-565C-EDD56F3C7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6777700" cy="221363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11E3FE3-F84E-15AC-FEAD-589AF7179199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5</a:t>
            </a:r>
          </a:p>
        </p:txBody>
      </p:sp>
    </p:spTree>
    <p:extLst>
      <p:ext uri="{BB962C8B-B14F-4D97-AF65-F5344CB8AC3E}">
        <p14:creationId xmlns:p14="http://schemas.microsoft.com/office/powerpoint/2010/main" val="16105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024A2EC-5AFD-E6AB-73F5-1A53BE384302}"/>
              </a:ext>
            </a:extLst>
          </p:cNvPr>
          <p:cNvSpPr txBox="1"/>
          <p:nvPr/>
        </p:nvSpPr>
        <p:spPr>
          <a:xfrm>
            <a:off x="328461" y="4230810"/>
            <a:ext cx="9075287" cy="18651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6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5006620D-5F36-C74A-E458-5766E58C8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958" y="1240575"/>
            <a:ext cx="4811872" cy="284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38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3F5CD7A-115A-68F0-5787-955D4BA8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8766867" cy="221363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320B10F-30C5-2991-8B0A-EA881D849454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7</a:t>
            </a:r>
          </a:p>
        </p:txBody>
      </p:sp>
    </p:spTree>
    <p:extLst>
      <p:ext uri="{BB962C8B-B14F-4D97-AF65-F5344CB8AC3E}">
        <p14:creationId xmlns:p14="http://schemas.microsoft.com/office/powerpoint/2010/main" val="3846827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9CC72176-3CA2-4A9F-34BF-276E0E15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5587359" cy="221363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C64B33B-D7C6-AD54-6903-FC601FBFE42F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8</a:t>
            </a:r>
          </a:p>
        </p:txBody>
      </p:sp>
    </p:spTree>
    <p:extLst>
      <p:ext uri="{BB962C8B-B14F-4D97-AF65-F5344CB8AC3E}">
        <p14:creationId xmlns:p14="http://schemas.microsoft.com/office/powerpoint/2010/main" val="198076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E07FC8E3-4AE5-5ACC-504B-7EF45961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4268485" cy="221363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5C0CEF4-5A36-D8EA-4AAD-685D94897715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9</a:t>
            </a:r>
          </a:p>
        </p:txBody>
      </p:sp>
    </p:spTree>
    <p:extLst>
      <p:ext uri="{BB962C8B-B14F-4D97-AF65-F5344CB8AC3E}">
        <p14:creationId xmlns:p14="http://schemas.microsoft.com/office/powerpoint/2010/main" val="96774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7BF4DD4-5DD8-6583-C30C-6AB09B18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tr-TR" sz="5600" b="1"/>
              <a:t>PROJE TANITIMI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8F1CEC-6C9F-7042-D898-AAC4AC4F2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tr-TR" sz="1700"/>
          </a:p>
          <a:p>
            <a:r>
              <a:rPr lang="tr-TR" sz="1700" b="1" dirty="0"/>
              <a:t>Proje Başlığı</a:t>
            </a:r>
            <a:r>
              <a:rPr lang="tr-TR" sz="1700" dirty="0"/>
              <a:t> : Maç Sonuçları </a:t>
            </a:r>
            <a:r>
              <a:rPr lang="tr-TR" sz="1700" dirty="0" err="1"/>
              <a:t>Veritabanı</a:t>
            </a:r>
            <a:r>
              <a:rPr lang="tr-TR" sz="1700" dirty="0"/>
              <a:t> </a:t>
            </a:r>
          </a:p>
          <a:p>
            <a:endParaRPr lang="tr-TR" sz="1700"/>
          </a:p>
          <a:p>
            <a:endParaRPr lang="tr-TR" sz="1700"/>
          </a:p>
          <a:p>
            <a:r>
              <a:rPr lang="tr-TR" sz="1700" b="1" dirty="0"/>
              <a:t>Proje Amacı</a:t>
            </a:r>
            <a:r>
              <a:rPr lang="tr-TR" sz="1700" dirty="0"/>
              <a:t> : Kullanıcıların Süper Lig maç sonuçlarını ve puan durumunu takip edebileceği bir web tabanlı platform geliştirmek.</a:t>
            </a:r>
          </a:p>
          <a:p>
            <a:endParaRPr lang="tr-TR" sz="1700"/>
          </a:p>
          <a:p>
            <a:endParaRPr lang="tr-TR" sz="1700"/>
          </a:p>
          <a:p>
            <a:r>
              <a:rPr lang="tr-TR" sz="1700" b="1" dirty="0"/>
              <a:t>Ekip Üyeleri </a:t>
            </a:r>
            <a:r>
              <a:rPr lang="tr-TR" sz="1700" dirty="0"/>
              <a:t>: Kadir </a:t>
            </a:r>
            <a:r>
              <a:rPr lang="tr-TR" sz="1700" dirty="0" err="1"/>
              <a:t>Ukşul</a:t>
            </a:r>
            <a:r>
              <a:rPr lang="tr-TR" sz="1700" dirty="0"/>
              <a:t>, Burak Aşık, Eray Dündar</a:t>
            </a:r>
          </a:p>
        </p:txBody>
      </p:sp>
    </p:spTree>
    <p:extLst>
      <p:ext uri="{BB962C8B-B14F-4D97-AF65-F5344CB8AC3E}">
        <p14:creationId xmlns:p14="http://schemas.microsoft.com/office/powerpoint/2010/main" val="1263755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018E7E57-8C23-83C2-A0E9-87D8E4D3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4268485" cy="221363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2250C90-7FA0-EFFF-044C-0BC4EE9A2A03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10</a:t>
            </a:r>
          </a:p>
        </p:txBody>
      </p:sp>
    </p:spTree>
    <p:extLst>
      <p:ext uri="{BB962C8B-B14F-4D97-AF65-F5344CB8AC3E}">
        <p14:creationId xmlns:p14="http://schemas.microsoft.com/office/powerpoint/2010/main" val="3708852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F459E574-FC84-0C88-F7E1-5FF5B1D70D0D}"/>
              </a:ext>
            </a:extLst>
          </p:cNvPr>
          <p:cNvSpPr txBox="1"/>
          <p:nvPr/>
        </p:nvSpPr>
        <p:spPr>
          <a:xfrm>
            <a:off x="641612" y="4115988"/>
            <a:ext cx="9085725" cy="163546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11</a:t>
            </a:r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1C3B4CE5-2F35-F5F4-BFCC-18EFA1755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28" y="892407"/>
            <a:ext cx="4241227" cy="344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35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36AD517-5C24-FFA5-3FF7-B0D52DEC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4092649" cy="221363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088E25C-6DC1-D1AE-5132-880CC3228C98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12</a:t>
            </a:r>
          </a:p>
        </p:txBody>
      </p:sp>
    </p:spTree>
    <p:extLst>
      <p:ext uri="{BB962C8B-B14F-4D97-AF65-F5344CB8AC3E}">
        <p14:creationId xmlns:p14="http://schemas.microsoft.com/office/powerpoint/2010/main" val="161512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69127734-166C-BA71-69B7-A28AEEBF9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847719"/>
            <a:ext cx="4817505" cy="3748073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B7749D0-C8F3-0C03-CDDB-E9A64D80DC57}"/>
              </a:ext>
            </a:extLst>
          </p:cNvPr>
          <p:cNvSpPr txBox="1"/>
          <p:nvPr/>
        </p:nvSpPr>
        <p:spPr>
          <a:xfrm>
            <a:off x="1289304" y="4076178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13</a:t>
            </a:r>
          </a:p>
        </p:txBody>
      </p:sp>
    </p:spTree>
    <p:extLst>
      <p:ext uri="{BB962C8B-B14F-4D97-AF65-F5344CB8AC3E}">
        <p14:creationId xmlns:p14="http://schemas.microsoft.com/office/powerpoint/2010/main" val="2937109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BA2B7A4A-B4CE-604F-3325-A4FC96CBA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837281"/>
            <a:ext cx="3891126" cy="4102977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687ADF8-6138-4D14-1691-7174160614CF}"/>
              </a:ext>
            </a:extLst>
          </p:cNvPr>
          <p:cNvSpPr txBox="1"/>
          <p:nvPr/>
        </p:nvSpPr>
        <p:spPr>
          <a:xfrm>
            <a:off x="1289304" y="4076178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14</a:t>
            </a:r>
          </a:p>
        </p:txBody>
      </p:sp>
    </p:spTree>
    <p:extLst>
      <p:ext uri="{BB962C8B-B14F-4D97-AF65-F5344CB8AC3E}">
        <p14:creationId xmlns:p14="http://schemas.microsoft.com/office/powerpoint/2010/main" val="4220172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35652685-C5A1-0A41-A829-A7606181A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7317800" cy="221363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03A4468B-BD9A-B8CD-CEC8-31E25EA554E5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15</a:t>
            </a:r>
          </a:p>
        </p:txBody>
      </p:sp>
    </p:spTree>
    <p:extLst>
      <p:ext uri="{BB962C8B-B14F-4D97-AF65-F5344CB8AC3E}">
        <p14:creationId xmlns:p14="http://schemas.microsoft.com/office/powerpoint/2010/main" val="23433321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4E5C16F3-39BF-713F-81F8-291760CF27E5}"/>
              </a:ext>
            </a:extLst>
          </p:cNvPr>
          <p:cNvSpPr txBox="1"/>
          <p:nvPr/>
        </p:nvSpPr>
        <p:spPr>
          <a:xfrm>
            <a:off x="-496170" y="2625692"/>
            <a:ext cx="10330975" cy="316751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BASİT SORGULAR  – 16</a:t>
            </a:r>
          </a:p>
        </p:txBody>
      </p:sp>
      <p:pic>
        <p:nvPicPr>
          <p:cNvPr id="2" name="Resim 1" descr="metin, yazı tipi, ekran görüntüsü, beyaz içeren bir resim&#10;&#10;Açıklama otomatik olarak oluşturuldu">
            <a:extLst>
              <a:ext uri="{FF2B5EF4-FFF2-40B4-BE49-F238E27FC236}">
                <a16:creationId xmlns:a16="http://schemas.microsoft.com/office/drawing/2014/main" id="{9904E82E-C301-7B65-E555-676C8496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524" y="1820889"/>
            <a:ext cx="3926566" cy="18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86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FBBF383C-250C-3374-ECB2-1DED2964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3785275" cy="3059141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B65D7EB-A165-648D-F39A-12489283DB2C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GRUPLAMA SORGULARI – 1 </a:t>
            </a:r>
          </a:p>
        </p:txBody>
      </p:sp>
    </p:spTree>
    <p:extLst>
      <p:ext uri="{BB962C8B-B14F-4D97-AF65-F5344CB8AC3E}">
        <p14:creationId xmlns:p14="http://schemas.microsoft.com/office/powerpoint/2010/main" val="2748419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48A63A3A-03B5-119F-1ACA-B97E3FE0A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7317800" cy="221363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E26BCC3-E12C-14BA-9E55-DF97A53E0D46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GRUPLAMA SORGULARI – 2</a:t>
            </a:r>
          </a:p>
        </p:txBody>
      </p:sp>
    </p:spTree>
    <p:extLst>
      <p:ext uri="{BB962C8B-B14F-4D97-AF65-F5344CB8AC3E}">
        <p14:creationId xmlns:p14="http://schemas.microsoft.com/office/powerpoint/2010/main" val="3258361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B34244B6-46EB-BD99-1BE5-C7B1C755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837281"/>
            <a:ext cx="6716640" cy="3340976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D71F297-86B8-670C-93A0-8FD9691DC7C5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GRUPLAMA SORGULARI – 3</a:t>
            </a:r>
          </a:p>
        </p:txBody>
      </p:sp>
    </p:spTree>
    <p:extLst>
      <p:ext uri="{BB962C8B-B14F-4D97-AF65-F5344CB8AC3E}">
        <p14:creationId xmlns:p14="http://schemas.microsoft.com/office/powerpoint/2010/main" val="297998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34B3ADE-51D5-1240-FC5C-EF1F0746F8EA}"/>
              </a:ext>
            </a:extLst>
          </p:cNvPr>
          <p:cNvSpPr txBox="1"/>
          <p:nvPr/>
        </p:nvSpPr>
        <p:spPr>
          <a:xfrm>
            <a:off x="196012" y="112007"/>
            <a:ext cx="1197919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3200" b="1" dirty="0"/>
              <a:t>TABLOLAR 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35F946C-5FF0-8164-75F6-EEA4C94F2CD0}"/>
              </a:ext>
            </a:extLst>
          </p:cNvPr>
          <p:cNvSpPr txBox="1"/>
          <p:nvPr/>
        </p:nvSpPr>
        <p:spPr>
          <a:xfrm>
            <a:off x="453645" y="865262"/>
            <a:ext cx="2934812" cy="64940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tr-TR" sz="2000" dirty="0">
              <a:solidFill>
                <a:srgbClr val="00B0F0"/>
              </a:solidFill>
            </a:endParaRPr>
          </a:p>
          <a:p>
            <a:r>
              <a:rPr lang="tr-TR" sz="2800" dirty="0">
                <a:solidFill>
                  <a:srgbClr val="00B0F0"/>
                </a:solidFill>
              </a:rPr>
              <a:t>1 – </a:t>
            </a:r>
            <a:r>
              <a:rPr lang="tr-TR" sz="2800" dirty="0" err="1">
                <a:solidFill>
                  <a:srgbClr val="00B0F0"/>
                </a:solidFill>
              </a:rPr>
              <a:t>Takim</a:t>
            </a:r>
            <a:endParaRPr lang="tr-TR" sz="2800" dirty="0" err="1"/>
          </a:p>
          <a:p>
            <a:r>
              <a:rPr lang="tr-TR" sz="2000" dirty="0"/>
              <a:t>Ligdeki takımları tutar </a:t>
            </a:r>
          </a:p>
          <a:p>
            <a:r>
              <a:rPr lang="tr-TR" sz="2000" dirty="0" err="1"/>
              <a:t>Takim_id</a:t>
            </a:r>
            <a:endParaRPr lang="tr-TR" dirty="0" err="1"/>
          </a:p>
          <a:p>
            <a:r>
              <a:rPr lang="tr-TR" sz="2000" dirty="0" err="1"/>
              <a:t>Takim_adi</a:t>
            </a:r>
            <a:endParaRPr lang="tr-TR" dirty="0" err="1"/>
          </a:p>
          <a:p>
            <a:r>
              <a:rPr lang="tr-TR" sz="2000" dirty="0"/>
              <a:t>Stadyum</a:t>
            </a:r>
          </a:p>
          <a:p>
            <a:r>
              <a:rPr lang="tr-TR" sz="2000" dirty="0" err="1"/>
              <a:t>Sehir</a:t>
            </a:r>
          </a:p>
          <a:p>
            <a:r>
              <a:rPr lang="tr-TR" sz="2000" dirty="0" err="1"/>
              <a:t>Lig_id</a:t>
            </a:r>
            <a:endParaRPr lang="tr-TR" dirty="0" err="1"/>
          </a:p>
          <a:p>
            <a:endParaRPr lang="tr-TR" dirty="0"/>
          </a:p>
          <a:p>
            <a:endParaRPr lang="tr-TR" dirty="0">
              <a:solidFill>
                <a:srgbClr val="000000"/>
              </a:solidFill>
            </a:endParaRPr>
          </a:p>
          <a:p>
            <a:endParaRPr lang="tr-TR" sz="2800" dirty="0">
              <a:solidFill>
                <a:srgbClr val="00B0F0"/>
              </a:solidFill>
            </a:endParaRPr>
          </a:p>
          <a:p>
            <a:r>
              <a:rPr lang="tr-TR" sz="2800" dirty="0">
                <a:solidFill>
                  <a:srgbClr val="00B0F0"/>
                </a:solidFill>
              </a:rPr>
              <a:t>2 - Mac</a:t>
            </a:r>
            <a:endParaRPr lang="tr-TR" sz="2800" dirty="0"/>
          </a:p>
          <a:p>
            <a:r>
              <a:rPr lang="tr-TR" sz="2000" dirty="0"/>
              <a:t>Ligdeki maçları tutar</a:t>
            </a:r>
          </a:p>
          <a:p>
            <a:r>
              <a:rPr lang="tr-TR" sz="2000" dirty="0" err="1"/>
              <a:t>mac_id</a:t>
            </a:r>
          </a:p>
          <a:p>
            <a:r>
              <a:rPr lang="tr-TR" sz="2000" dirty="0" err="1"/>
              <a:t>Ev_sahibi_takim_id</a:t>
            </a:r>
            <a:endParaRPr lang="tr-TR" dirty="0" err="1"/>
          </a:p>
          <a:p>
            <a:r>
              <a:rPr lang="tr-TR" sz="2000" dirty="0" err="1"/>
              <a:t>Deplasman_takim_id</a:t>
            </a:r>
            <a:endParaRPr lang="tr-TR" dirty="0" err="1"/>
          </a:p>
          <a:p>
            <a:r>
              <a:rPr lang="tr-TR" sz="2000" dirty="0" err="1"/>
              <a:t>Mac_tarihi</a:t>
            </a:r>
            <a:endParaRPr lang="tr-TR" dirty="0" err="1"/>
          </a:p>
          <a:p>
            <a:r>
              <a:rPr lang="tr-TR" sz="2000" dirty="0"/>
              <a:t>skor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D198923-9E54-FBCF-93D1-FF4BC4952E41}"/>
              </a:ext>
            </a:extLst>
          </p:cNvPr>
          <p:cNvSpPr txBox="1"/>
          <p:nvPr/>
        </p:nvSpPr>
        <p:spPr>
          <a:xfrm>
            <a:off x="7107853" y="1052838"/>
            <a:ext cx="3885583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dirty="0">
                <a:solidFill>
                  <a:srgbClr val="00B0F0"/>
                </a:solidFill>
              </a:rPr>
              <a:t>3 - Oyuncu</a:t>
            </a:r>
          </a:p>
          <a:p>
            <a:r>
              <a:rPr lang="tr-TR" sz="2000" dirty="0"/>
              <a:t>Ligdeki oyuncuları tutar</a:t>
            </a:r>
          </a:p>
          <a:p>
            <a:r>
              <a:rPr lang="tr-TR" sz="2000" dirty="0" err="1"/>
              <a:t>Oyuncu_id</a:t>
            </a:r>
            <a:endParaRPr lang="tr-TR" sz="2000" dirty="0"/>
          </a:p>
          <a:p>
            <a:r>
              <a:rPr lang="tr-TR" sz="2000" dirty="0" err="1"/>
              <a:t>Oyuncu_adi</a:t>
            </a:r>
            <a:endParaRPr lang="tr-TR" sz="2000" dirty="0"/>
          </a:p>
          <a:p>
            <a:r>
              <a:rPr lang="tr-TR" sz="2000" dirty="0" err="1"/>
              <a:t>Takim_id</a:t>
            </a:r>
            <a:r>
              <a:rPr lang="tr-TR" sz="2000" dirty="0"/>
              <a:t> </a:t>
            </a:r>
          </a:p>
          <a:p>
            <a:r>
              <a:rPr lang="tr-TR" sz="2000" dirty="0"/>
              <a:t>Pozisyon</a:t>
            </a:r>
          </a:p>
          <a:p>
            <a:r>
              <a:rPr lang="tr-TR" sz="2000" dirty="0" err="1"/>
              <a:t>Dogum_tarihi</a:t>
            </a:r>
            <a:endParaRPr lang="tr-TR" sz="2000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sz="2000" dirty="0">
              <a:solidFill>
                <a:srgbClr val="00B0F0"/>
              </a:solidFill>
            </a:endParaRPr>
          </a:p>
          <a:p>
            <a:r>
              <a:rPr lang="tr-TR" sz="2800" dirty="0">
                <a:solidFill>
                  <a:srgbClr val="00B0F0"/>
                </a:solidFill>
              </a:rPr>
              <a:t>4 – Taraftar</a:t>
            </a:r>
            <a:endParaRPr lang="tr-TR" sz="2800" dirty="0"/>
          </a:p>
          <a:p>
            <a:r>
              <a:rPr lang="tr-TR" sz="2000" dirty="0"/>
              <a:t>Ligdeki Taraftarları tutar </a:t>
            </a:r>
          </a:p>
          <a:p>
            <a:r>
              <a:rPr lang="tr-TR" sz="2000" dirty="0" err="1"/>
              <a:t>Taraftar_id</a:t>
            </a:r>
            <a:endParaRPr lang="tr-TR"/>
          </a:p>
          <a:p>
            <a:r>
              <a:rPr lang="tr-TR" sz="2000" dirty="0" err="1"/>
              <a:t>Taraftar_adi</a:t>
            </a:r>
            <a:endParaRPr lang="tr-TR" dirty="0" err="1"/>
          </a:p>
          <a:p>
            <a:r>
              <a:rPr lang="tr-TR" sz="2000" dirty="0" err="1"/>
              <a:t>Favori_takim_id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2492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AFDDBBED-0C27-C848-D89F-FAE5339AF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8040985" cy="2213635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ECB4909-6E0A-7795-EA50-9B81763F50AE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İLERİ SORGULAR – 1</a:t>
            </a:r>
          </a:p>
        </p:txBody>
      </p:sp>
    </p:spTree>
    <p:extLst>
      <p:ext uri="{BB962C8B-B14F-4D97-AF65-F5344CB8AC3E}">
        <p14:creationId xmlns:p14="http://schemas.microsoft.com/office/powerpoint/2010/main" val="111132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yazı tipi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DEDA1795-91D0-C894-6E56-DB170ADD7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8913303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692762F3-643F-36BA-6E08-804CA1453B9A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İLERİ SORGULAR – 2</a:t>
            </a:r>
          </a:p>
        </p:txBody>
      </p:sp>
    </p:spTree>
    <p:extLst>
      <p:ext uri="{BB962C8B-B14F-4D97-AF65-F5344CB8AC3E}">
        <p14:creationId xmlns:p14="http://schemas.microsoft.com/office/powerpoint/2010/main" val="3249230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898DCDC2-68E7-BF89-C47C-F9130DE5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73707"/>
            <a:ext cx="4343627" cy="3036759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1BA2A89-2862-A362-0A4C-AD1D4DF6A3A4}"/>
              </a:ext>
            </a:extLst>
          </p:cNvPr>
          <p:cNvSpPr txBox="1"/>
          <p:nvPr/>
        </p:nvSpPr>
        <p:spPr>
          <a:xfrm>
            <a:off x="1289304" y="4612943"/>
            <a:ext cx="8476653" cy="14082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 dirty="0"/>
              <a:t>İLERİ SORGULAR – 3</a:t>
            </a:r>
            <a:endParaRPr lang="tr-TR" sz="7200" dirty="0"/>
          </a:p>
        </p:txBody>
      </p:sp>
    </p:spTree>
    <p:extLst>
      <p:ext uri="{BB962C8B-B14F-4D97-AF65-F5344CB8AC3E}">
        <p14:creationId xmlns:p14="http://schemas.microsoft.com/office/powerpoint/2010/main" val="2542001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84D1CF62-2F2C-D48A-5667-917E897D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839680"/>
            <a:ext cx="5000962" cy="3777882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B497C62B-5347-9CB3-5EDD-A8DB5C9AE0A9}"/>
              </a:ext>
            </a:extLst>
          </p:cNvPr>
          <p:cNvSpPr txBox="1"/>
          <p:nvPr/>
        </p:nvSpPr>
        <p:spPr>
          <a:xfrm>
            <a:off x="1289304" y="4612943"/>
            <a:ext cx="8361832" cy="14082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/>
              <a:t>İLERİ SORGULAR – 4</a:t>
            </a:r>
            <a:endParaRPr lang="tr-TR" sz="7200"/>
          </a:p>
        </p:txBody>
      </p:sp>
    </p:spTree>
    <p:extLst>
      <p:ext uri="{BB962C8B-B14F-4D97-AF65-F5344CB8AC3E}">
        <p14:creationId xmlns:p14="http://schemas.microsoft.com/office/powerpoint/2010/main" val="137675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C23CF54D-B572-C4B6-381E-AB126239E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4" y="1173707"/>
            <a:ext cx="6682546" cy="3433416"/>
          </a:xfrm>
          <a:prstGeom prst="rect">
            <a:avLst/>
          </a:prstGeom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65AE47D1-B185-6DE8-5EBE-C008F70FE556}"/>
              </a:ext>
            </a:extLst>
          </p:cNvPr>
          <p:cNvSpPr txBox="1"/>
          <p:nvPr/>
        </p:nvSpPr>
        <p:spPr>
          <a:xfrm>
            <a:off x="1289304" y="4612943"/>
            <a:ext cx="8278325" cy="14082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/>
              <a:t>İLERİ SORGULAR – 5</a:t>
            </a:r>
            <a:endParaRPr lang="tr-TR" sz="7200"/>
          </a:p>
        </p:txBody>
      </p:sp>
    </p:spTree>
    <p:extLst>
      <p:ext uri="{BB962C8B-B14F-4D97-AF65-F5344CB8AC3E}">
        <p14:creationId xmlns:p14="http://schemas.microsoft.com/office/powerpoint/2010/main" val="2823813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Resim 1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39B1CA47-1B91-6137-A2E9-C97C7DC0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6863985" cy="2213635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9198D82-8455-C034-E09B-269E28F1D7E4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İLERİ SORGULAR – 6</a:t>
            </a:r>
          </a:p>
        </p:txBody>
      </p:sp>
    </p:spTree>
    <p:extLst>
      <p:ext uri="{BB962C8B-B14F-4D97-AF65-F5344CB8AC3E}">
        <p14:creationId xmlns:p14="http://schemas.microsoft.com/office/powerpoint/2010/main" val="9588707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57C7788-10F5-EA45-B488-BF93325CFF35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İLERİ SORGULAR – </a:t>
            </a:r>
            <a:r>
              <a:rPr lang="en-US" sz="8000" dirty="0">
                <a:latin typeface="+mj-lt"/>
                <a:ea typeface="+mj-ea"/>
                <a:cs typeface="+mj-cs"/>
              </a:rPr>
              <a:t>7</a:t>
            </a:r>
            <a:endParaRPr lang="en-US" sz="8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Resim 5" descr="metin, yazı tipi, beyaz, tasarım içeren bir resim&#10;&#10;Açıklama otomatik olarak oluşturuldu">
            <a:extLst>
              <a:ext uri="{FF2B5EF4-FFF2-40B4-BE49-F238E27FC236}">
                <a16:creationId xmlns:a16="http://schemas.microsoft.com/office/drawing/2014/main" id="{80F749DC-D7FC-FF5E-F476-9E5BBD85A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6" y="1557534"/>
            <a:ext cx="4549818" cy="12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683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ekran görüntüsü, yazı tipi, çizgi içeren bir resim&#10;&#10;Açıklama otomatik olarak oluşturuldu">
            <a:extLst>
              <a:ext uri="{FF2B5EF4-FFF2-40B4-BE49-F238E27FC236}">
                <a16:creationId xmlns:a16="http://schemas.microsoft.com/office/drawing/2014/main" id="{55EDBEF9-B678-BA86-B15C-B659A726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6148985" cy="2213635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57C7788-10F5-EA45-B488-BF93325CFF35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İLERİ SORGULAR – 8</a:t>
            </a:r>
          </a:p>
        </p:txBody>
      </p:sp>
    </p:spTree>
    <p:extLst>
      <p:ext uri="{BB962C8B-B14F-4D97-AF65-F5344CB8AC3E}">
        <p14:creationId xmlns:p14="http://schemas.microsoft.com/office/powerpoint/2010/main" val="1561743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7C66ADD0-067B-54FA-9A53-D7DBBC439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119116"/>
            <a:ext cx="3787774" cy="2213635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AC4ECA0D-A923-5BFE-A0E7-DC3E6C7CC151}"/>
              </a:ext>
            </a:extLst>
          </p:cNvPr>
          <p:cNvSpPr txBox="1"/>
          <p:nvPr/>
        </p:nvSpPr>
        <p:spPr>
          <a:xfrm>
            <a:off x="1289304" y="3429000"/>
            <a:ext cx="8921672" cy="1713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İLERİ SORGULAR – 9</a:t>
            </a:r>
          </a:p>
        </p:txBody>
      </p:sp>
    </p:spTree>
    <p:extLst>
      <p:ext uri="{BB962C8B-B14F-4D97-AF65-F5344CB8AC3E}">
        <p14:creationId xmlns:p14="http://schemas.microsoft.com/office/powerpoint/2010/main" val="18985241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862CA27-2B58-2B10-6043-5A5644587955}"/>
              </a:ext>
            </a:extLst>
          </p:cNvPr>
          <p:cNvSpPr txBox="1"/>
          <p:nvPr/>
        </p:nvSpPr>
        <p:spPr>
          <a:xfrm>
            <a:off x="736071" y="5124422"/>
            <a:ext cx="8831558" cy="140822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200"/>
              <a:t>İLERİ SORGULAR – 10</a:t>
            </a:r>
            <a:endParaRPr lang="tr-TR" sz="7200"/>
          </a:p>
        </p:txBody>
      </p:sp>
      <p:pic>
        <p:nvPicPr>
          <p:cNvPr id="2" name="Resim 1" descr="metin, ekran görüntüsü, doküman, belge, yazı tipi içeren bir resim&#10;&#10;Açıklama otomatik olarak oluşturuldu">
            <a:extLst>
              <a:ext uri="{FF2B5EF4-FFF2-40B4-BE49-F238E27FC236}">
                <a16:creationId xmlns:a16="http://schemas.microsoft.com/office/drawing/2014/main" id="{A23E00AC-A515-5B2B-4EC3-4C92E0E17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3" y="620038"/>
            <a:ext cx="5920478" cy="44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10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3F5238C-DC66-D3D6-37F9-3B3A9CE96E73}"/>
              </a:ext>
            </a:extLst>
          </p:cNvPr>
          <p:cNvSpPr txBox="1"/>
          <p:nvPr/>
        </p:nvSpPr>
        <p:spPr>
          <a:xfrm>
            <a:off x="122834" y="154009"/>
            <a:ext cx="119510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3200" b="1" dirty="0"/>
              <a:t>TABLOLAR – 2 </a:t>
            </a:r>
            <a:endParaRPr lang="tr-TR" sz="320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74D7E426-1912-CAAE-F9F2-190A3174FF07}"/>
              </a:ext>
            </a:extLst>
          </p:cNvPr>
          <p:cNvSpPr txBox="1"/>
          <p:nvPr/>
        </p:nvSpPr>
        <p:spPr>
          <a:xfrm>
            <a:off x="644042" y="980064"/>
            <a:ext cx="4603514" cy="42165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b="1" dirty="0">
                <a:solidFill>
                  <a:srgbClr val="00B0F0"/>
                </a:solidFill>
              </a:rPr>
              <a:t>5 – Hakem</a:t>
            </a:r>
          </a:p>
          <a:p>
            <a:r>
              <a:rPr lang="tr-TR" sz="2000" dirty="0"/>
              <a:t>Ligdeki hakemleri tutar</a:t>
            </a:r>
          </a:p>
          <a:p>
            <a:r>
              <a:rPr lang="tr-TR" sz="2000" dirty="0" err="1"/>
              <a:t>Hakem_id</a:t>
            </a:r>
            <a:endParaRPr lang="tr-TR" dirty="0" err="1"/>
          </a:p>
          <a:p>
            <a:r>
              <a:rPr lang="tr-TR" sz="2000" dirty="0" err="1"/>
              <a:t>Hakem_adi</a:t>
            </a:r>
            <a:endParaRPr lang="tr-TR" dirty="0" err="1"/>
          </a:p>
          <a:p>
            <a:r>
              <a:rPr lang="tr-TR" sz="2000" dirty="0" err="1"/>
              <a:t>Deneyim_yili</a:t>
            </a:r>
            <a:endParaRPr lang="tr-TR" dirty="0" err="1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sz="2800" b="1" dirty="0">
                <a:solidFill>
                  <a:srgbClr val="00B0F0"/>
                </a:solidFill>
              </a:rPr>
              <a:t>6 – </a:t>
            </a:r>
            <a:r>
              <a:rPr lang="tr-TR" sz="2800" b="1" dirty="0" err="1">
                <a:solidFill>
                  <a:srgbClr val="00B0F0"/>
                </a:solidFill>
              </a:rPr>
              <a:t>Mac_Hakem</a:t>
            </a:r>
          </a:p>
          <a:p>
            <a:r>
              <a:rPr lang="tr-TR" sz="2000" dirty="0"/>
              <a:t>Ligdeki maç hakemlerini tutar</a:t>
            </a:r>
          </a:p>
          <a:p>
            <a:r>
              <a:rPr lang="tr-TR" sz="2000" dirty="0" err="1"/>
              <a:t>Mac_id</a:t>
            </a:r>
          </a:p>
          <a:p>
            <a:r>
              <a:rPr lang="tr-TR" sz="2000" dirty="0" err="1"/>
              <a:t>Hakem_id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2F0F4330-B3E5-14AA-0177-A08AE8010AAF}"/>
              </a:ext>
            </a:extLst>
          </p:cNvPr>
          <p:cNvSpPr txBox="1"/>
          <p:nvPr/>
        </p:nvSpPr>
        <p:spPr>
          <a:xfrm>
            <a:off x="5642369" y="980063"/>
            <a:ext cx="497032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b="1" dirty="0">
                <a:solidFill>
                  <a:srgbClr val="00B0F0"/>
                </a:solidFill>
              </a:rPr>
              <a:t>7 – Lig </a:t>
            </a:r>
          </a:p>
          <a:p>
            <a:r>
              <a:rPr lang="tr-TR" sz="2000" dirty="0"/>
              <a:t>Ligi tutar </a:t>
            </a:r>
          </a:p>
          <a:p>
            <a:r>
              <a:rPr lang="tr-TR" sz="2000" dirty="0" err="1"/>
              <a:t>Lig_id</a:t>
            </a:r>
            <a:endParaRPr lang="tr-TR" dirty="0" err="1"/>
          </a:p>
          <a:p>
            <a:r>
              <a:rPr lang="tr-TR" sz="2000" dirty="0" err="1"/>
              <a:t>Lig_adi</a:t>
            </a:r>
            <a:endParaRPr lang="tr-TR" dirty="0" err="1"/>
          </a:p>
          <a:p>
            <a:r>
              <a:rPr lang="tr-TR" sz="2000" dirty="0" err="1"/>
              <a:t>ulke</a:t>
            </a:r>
          </a:p>
        </p:txBody>
      </p:sp>
    </p:spTree>
    <p:extLst>
      <p:ext uri="{BB962C8B-B14F-4D97-AF65-F5344CB8AC3E}">
        <p14:creationId xmlns:p14="http://schemas.microsoft.com/office/powerpoint/2010/main" val="423633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 descr="metin, yazı tipi, ekran görüntüsü, kağıt içeren bir resim&#10;&#10;Açıklama otomatik olarak oluşturuldu">
            <a:extLst>
              <a:ext uri="{FF2B5EF4-FFF2-40B4-BE49-F238E27FC236}">
                <a16:creationId xmlns:a16="http://schemas.microsoft.com/office/drawing/2014/main" id="{675D929B-A3F7-22A1-EE19-CF13187C5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63" y="-1855"/>
            <a:ext cx="3503736" cy="32287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, yazı tipi, mektup, harf, el yazısı içeren bir resim&#10;&#10;Açıklama otomatik olarak oluşturuldu">
            <a:extLst>
              <a:ext uri="{FF2B5EF4-FFF2-40B4-BE49-F238E27FC236}">
                <a16:creationId xmlns:a16="http://schemas.microsoft.com/office/drawing/2014/main" id="{A091290E-9BEA-8FD6-055F-9D007034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789" y="-1854"/>
            <a:ext cx="2665357" cy="32287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 descr="metin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16747FA1-7F77-38C6-1742-372E32253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615" y="3631096"/>
            <a:ext cx="3680759" cy="3115464"/>
          </a:xfrm>
          <a:prstGeom prst="rect">
            <a:avLst/>
          </a:prstGeom>
        </p:spPr>
      </p:pic>
      <p:pic>
        <p:nvPicPr>
          <p:cNvPr id="6" name="Resim 5" descr="metin, ekran görüntüsü, yazı tipi, doküman, belge içeren bir resim&#10;&#10;Açıklama otomatik olarak oluşturuldu">
            <a:extLst>
              <a:ext uri="{FF2B5EF4-FFF2-40B4-BE49-F238E27FC236}">
                <a16:creationId xmlns:a16="http://schemas.microsoft.com/office/drawing/2014/main" id="{83B3EB75-BBFB-DA43-E27F-312777FCA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746" y="3495398"/>
            <a:ext cx="3507634" cy="336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1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Resim 2" descr="metin, yazı tipi, ekran görüntüsü, mektup, harf içeren bir resim&#10;&#10;Açıklama otomatik olarak oluşturuldu">
            <a:extLst>
              <a:ext uri="{FF2B5EF4-FFF2-40B4-BE49-F238E27FC236}">
                <a16:creationId xmlns:a16="http://schemas.microsoft.com/office/drawing/2014/main" id="{19B8DEAF-3659-0B2E-2003-1CA1292F3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570" y="1132764"/>
            <a:ext cx="2833519" cy="4872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E9B2EE-76CA-47F3-9977-3F2FCB7FD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739239"/>
            <a:ext cx="0" cy="32004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Resim 1" descr="metin, ekran görüntüsü, doküman, belge, yazı tipi içeren bir resim&#10;&#10;Açıklama otomatik olarak oluşturuldu">
            <a:extLst>
              <a:ext uri="{FF2B5EF4-FFF2-40B4-BE49-F238E27FC236}">
                <a16:creationId xmlns:a16="http://schemas.microsoft.com/office/drawing/2014/main" id="{17A7CD8D-7B02-5307-8952-C470CF62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65" y="1129773"/>
            <a:ext cx="3829367" cy="488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21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EE07B0F-B51B-3CAB-DA45-F8C56ABF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tr-TR" sz="6600" b="1"/>
              <a:t>İlişkiler</a:t>
            </a:r>
            <a:endParaRPr lang="tr-TR" sz="6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993745-4ADA-4A64-03B8-8A3788E9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tr-TR" sz="1300" dirty="0"/>
              <a:t>1. </a:t>
            </a:r>
            <a:r>
              <a:rPr lang="tr-TR" sz="1300" b="1" dirty="0"/>
              <a:t>Lig - </a:t>
            </a:r>
            <a:r>
              <a:rPr lang="tr-TR" sz="1300" b="1" dirty="0" err="1"/>
              <a:t>Takim</a:t>
            </a:r>
            <a:r>
              <a:rPr lang="tr-TR" sz="1300" b="1" dirty="0"/>
              <a:t> İlişkisi</a:t>
            </a:r>
            <a:endParaRPr lang="tr-TR" sz="1300" dirty="0"/>
          </a:p>
          <a:p>
            <a:r>
              <a:rPr lang="tr-TR" sz="1300" b="1" dirty="0">
                <a:ea typeface="+mn-lt"/>
                <a:cs typeface="+mn-lt"/>
              </a:rPr>
              <a:t>İlişki Adı</a:t>
            </a:r>
            <a:r>
              <a:rPr lang="tr-TR" sz="1300" dirty="0">
                <a:ea typeface="+mn-lt"/>
                <a:cs typeface="+mn-lt"/>
              </a:rPr>
              <a:t>: İçerir</a:t>
            </a:r>
            <a:endParaRPr lang="tr-TR" sz="1300" dirty="0"/>
          </a:p>
          <a:p>
            <a:r>
              <a:rPr lang="tr-TR" sz="1300" b="1" dirty="0">
                <a:ea typeface="+mn-lt"/>
                <a:cs typeface="+mn-lt"/>
              </a:rPr>
              <a:t>Açıklama</a:t>
            </a:r>
            <a:r>
              <a:rPr lang="tr-TR" sz="1300" dirty="0">
                <a:ea typeface="+mn-lt"/>
                <a:cs typeface="+mn-lt"/>
              </a:rPr>
              <a:t>: Bir lig birden fazla takımı içerebilir (1-N ilişkisi)</a:t>
            </a:r>
            <a:endParaRPr lang="tr-TR" sz="1300" dirty="0"/>
          </a:p>
          <a:p>
            <a:endParaRPr lang="tr-TR" sz="1300"/>
          </a:p>
          <a:p>
            <a:pPr marL="0" indent="0"/>
            <a:r>
              <a:rPr lang="tr-TR" sz="1300" dirty="0"/>
              <a:t>2. </a:t>
            </a:r>
            <a:r>
              <a:rPr lang="tr-TR" sz="1300" b="1" dirty="0" err="1"/>
              <a:t>Takim</a:t>
            </a:r>
            <a:r>
              <a:rPr lang="tr-TR" sz="1300" b="1" dirty="0"/>
              <a:t> - Oyuncu İlişkisi</a:t>
            </a:r>
            <a:endParaRPr lang="tr-TR" sz="1300" dirty="0"/>
          </a:p>
          <a:p>
            <a:r>
              <a:rPr lang="tr-TR" sz="1300" b="1" dirty="0">
                <a:ea typeface="+mn-lt"/>
                <a:cs typeface="+mn-lt"/>
              </a:rPr>
              <a:t>İlişki Adı</a:t>
            </a:r>
            <a:r>
              <a:rPr lang="tr-TR" sz="1300" dirty="0">
                <a:ea typeface="+mn-lt"/>
                <a:cs typeface="+mn-lt"/>
              </a:rPr>
              <a:t>: Sahiptir</a:t>
            </a:r>
            <a:endParaRPr lang="tr-TR" sz="1300" dirty="0"/>
          </a:p>
          <a:p>
            <a:r>
              <a:rPr lang="tr-TR" sz="1300" b="1" dirty="0">
                <a:ea typeface="+mn-lt"/>
                <a:cs typeface="+mn-lt"/>
              </a:rPr>
              <a:t>Açıklama</a:t>
            </a:r>
            <a:r>
              <a:rPr lang="tr-TR" sz="1300" dirty="0">
                <a:ea typeface="+mn-lt"/>
                <a:cs typeface="+mn-lt"/>
              </a:rPr>
              <a:t>: Bir takım birden fazla oyuncuya sahiptir (1-N ilişkisi)</a:t>
            </a:r>
            <a:endParaRPr lang="tr-TR" sz="1300" dirty="0"/>
          </a:p>
          <a:p>
            <a:endParaRPr lang="tr-TR" sz="1300"/>
          </a:p>
          <a:p>
            <a:pPr marL="0" indent="0"/>
            <a:r>
              <a:rPr lang="tr-TR" sz="1300" dirty="0"/>
              <a:t>3. </a:t>
            </a:r>
            <a:r>
              <a:rPr lang="tr-TR" sz="1300" b="1" dirty="0" err="1"/>
              <a:t>Takim</a:t>
            </a:r>
            <a:r>
              <a:rPr lang="tr-TR" sz="1300" b="1" dirty="0"/>
              <a:t> - Maç İlişkisi</a:t>
            </a:r>
            <a:endParaRPr lang="tr-TR" sz="1300" dirty="0"/>
          </a:p>
          <a:p>
            <a:r>
              <a:rPr lang="tr-TR" sz="1300" b="1" dirty="0">
                <a:ea typeface="+mn-lt"/>
                <a:cs typeface="+mn-lt"/>
              </a:rPr>
              <a:t>İlişki Adı</a:t>
            </a:r>
            <a:r>
              <a:rPr lang="tr-TR" sz="1300" dirty="0">
                <a:ea typeface="+mn-lt"/>
                <a:cs typeface="+mn-lt"/>
              </a:rPr>
              <a:t>: Oynar</a:t>
            </a:r>
            <a:endParaRPr lang="tr-TR" sz="1300" dirty="0"/>
          </a:p>
          <a:p>
            <a:r>
              <a:rPr lang="tr-TR" sz="1300" b="1" dirty="0">
                <a:ea typeface="+mn-lt"/>
                <a:cs typeface="+mn-lt"/>
              </a:rPr>
              <a:t>Açıklama</a:t>
            </a:r>
            <a:r>
              <a:rPr lang="tr-TR" sz="1300" dirty="0">
                <a:ea typeface="+mn-lt"/>
                <a:cs typeface="+mn-lt"/>
              </a:rPr>
              <a:t>: Bir maçta iki takım oynar (M-N ilişkisi)</a:t>
            </a:r>
            <a:endParaRPr lang="tr-TR" sz="1300" dirty="0"/>
          </a:p>
          <a:p>
            <a:endParaRPr lang="tr-TR" sz="1300"/>
          </a:p>
          <a:p>
            <a:endParaRPr lang="tr-TR" sz="1300"/>
          </a:p>
          <a:p>
            <a:endParaRPr lang="tr-TR" sz="1300"/>
          </a:p>
        </p:txBody>
      </p:sp>
    </p:spTree>
    <p:extLst>
      <p:ext uri="{BB962C8B-B14F-4D97-AF65-F5344CB8AC3E}">
        <p14:creationId xmlns:p14="http://schemas.microsoft.com/office/powerpoint/2010/main" val="2177314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E9612A-911A-3C93-B2B0-A958E0D6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tr-TR" sz="6600" b="1"/>
              <a:t>İlişki -2</a:t>
            </a:r>
          </a:p>
        </p:txBody>
      </p:sp>
      <p:cxnSp>
        <p:nvCxnSpPr>
          <p:cNvPr id="9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25D9A8-C831-1A67-EC2F-22A3CB2E0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endParaRPr lang="tr-TR" sz="1500"/>
          </a:p>
          <a:p>
            <a:pPr marL="0" indent="0"/>
            <a:endParaRPr lang="tr-TR" sz="1500"/>
          </a:p>
          <a:p>
            <a:pPr marL="0" indent="0"/>
            <a:r>
              <a:rPr lang="tr-TR" sz="1500" dirty="0"/>
              <a:t>4. </a:t>
            </a:r>
            <a:r>
              <a:rPr lang="tr-TR" sz="1500" b="1" dirty="0"/>
              <a:t>Maç - Hakem İlişkisi (Ara Tablodan)</a:t>
            </a:r>
            <a:endParaRPr lang="tr-TR" sz="1500" dirty="0"/>
          </a:p>
          <a:p>
            <a:r>
              <a:rPr lang="tr-TR" sz="1500" b="1" dirty="0">
                <a:ea typeface="+mn-lt"/>
                <a:cs typeface="+mn-lt"/>
              </a:rPr>
              <a:t>İlişki Adı</a:t>
            </a:r>
            <a:r>
              <a:rPr lang="tr-TR" sz="1500" dirty="0">
                <a:ea typeface="+mn-lt"/>
                <a:cs typeface="+mn-lt"/>
              </a:rPr>
              <a:t>: Yönetir</a:t>
            </a:r>
            <a:endParaRPr lang="tr-TR" sz="1500" dirty="0"/>
          </a:p>
          <a:p>
            <a:r>
              <a:rPr lang="tr-TR" sz="1500" b="1" dirty="0">
                <a:ea typeface="+mn-lt"/>
                <a:cs typeface="+mn-lt"/>
              </a:rPr>
              <a:t>Açıklama</a:t>
            </a:r>
            <a:r>
              <a:rPr lang="tr-TR" sz="1500" dirty="0">
                <a:ea typeface="+mn-lt"/>
                <a:cs typeface="+mn-lt"/>
              </a:rPr>
              <a:t>: Bir maç birden fazla hakemle yönetilebilir (N-M ilişkisi)</a:t>
            </a:r>
            <a:endParaRPr lang="tr-TR" sz="1500" dirty="0"/>
          </a:p>
          <a:p>
            <a:endParaRPr lang="tr-TR" sz="1500"/>
          </a:p>
          <a:p>
            <a:pPr marL="0" indent="0"/>
            <a:r>
              <a:rPr lang="tr-TR" sz="1500" dirty="0"/>
              <a:t>5. </a:t>
            </a:r>
            <a:r>
              <a:rPr lang="tr-TR" sz="1500" b="1" dirty="0" err="1"/>
              <a:t>Takim</a:t>
            </a:r>
            <a:r>
              <a:rPr lang="tr-TR" sz="1500" b="1" dirty="0"/>
              <a:t> - Taraftar İlişkisi</a:t>
            </a:r>
            <a:endParaRPr lang="tr-TR" sz="1500" dirty="0"/>
          </a:p>
          <a:p>
            <a:r>
              <a:rPr lang="tr-TR" sz="1500" b="1" dirty="0">
                <a:ea typeface="+mn-lt"/>
                <a:cs typeface="+mn-lt"/>
              </a:rPr>
              <a:t>İlişki Adı</a:t>
            </a:r>
            <a:r>
              <a:rPr lang="tr-TR" sz="1500" dirty="0">
                <a:ea typeface="+mn-lt"/>
                <a:cs typeface="+mn-lt"/>
              </a:rPr>
              <a:t>: Destekler</a:t>
            </a:r>
            <a:endParaRPr lang="tr-TR" sz="1500" dirty="0"/>
          </a:p>
          <a:p>
            <a:r>
              <a:rPr lang="tr-TR" sz="1500" b="1" dirty="0">
                <a:ea typeface="+mn-lt"/>
                <a:cs typeface="+mn-lt"/>
              </a:rPr>
              <a:t>Açıklama</a:t>
            </a:r>
            <a:r>
              <a:rPr lang="tr-TR" sz="1500" dirty="0">
                <a:ea typeface="+mn-lt"/>
                <a:cs typeface="+mn-lt"/>
              </a:rPr>
              <a:t>: Bir takım birden fazla taraftar tarafından desteklenir (1-N ilişkisi)</a:t>
            </a:r>
            <a:endParaRPr lang="tr-TR" sz="1500" dirty="0"/>
          </a:p>
          <a:p>
            <a:endParaRPr lang="tr-TR" sz="1500"/>
          </a:p>
          <a:p>
            <a:endParaRPr lang="tr-TR" sz="1500"/>
          </a:p>
        </p:txBody>
      </p:sp>
    </p:spTree>
    <p:extLst>
      <p:ext uri="{BB962C8B-B14F-4D97-AF65-F5344CB8AC3E}">
        <p14:creationId xmlns:p14="http://schemas.microsoft.com/office/powerpoint/2010/main" val="82296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2C61210-AA8A-14D9-33FF-9C6C40B9C619}"/>
              </a:ext>
            </a:extLst>
          </p:cNvPr>
          <p:cNvSpPr txBox="1"/>
          <p:nvPr/>
        </p:nvSpPr>
        <p:spPr>
          <a:xfrm>
            <a:off x="2585356" y="54428"/>
            <a:ext cx="6966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tr-TR" sz="2800" b="1" dirty="0"/>
              <a:t>Chen Modeli</a:t>
            </a:r>
            <a:endParaRPr lang="tr-TR" b="1"/>
          </a:p>
        </p:txBody>
      </p:sp>
      <p:pic>
        <p:nvPicPr>
          <p:cNvPr id="2" name="Resim 1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0A06414F-CEC4-27B9-E576-2F36CE0B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5" y="576745"/>
            <a:ext cx="11837094" cy="609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05298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is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39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39</vt:i4>
      </vt:variant>
    </vt:vector>
  </HeadingPairs>
  <TitlesOfParts>
    <vt:vector size="40" baseType="lpstr">
      <vt:lpstr>Ofis Teması</vt:lpstr>
      <vt:lpstr>MAÇ SONUÇLARI    VERİTABANI</vt:lpstr>
      <vt:lpstr>PROJE TANITIMI</vt:lpstr>
      <vt:lpstr>PowerPoint Sunusu</vt:lpstr>
      <vt:lpstr>PowerPoint Sunusu</vt:lpstr>
      <vt:lpstr>PowerPoint Sunusu</vt:lpstr>
      <vt:lpstr>PowerPoint Sunusu</vt:lpstr>
      <vt:lpstr>İlişkiler</vt:lpstr>
      <vt:lpstr>İlişki -2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574</cp:revision>
  <dcterms:created xsi:type="dcterms:W3CDTF">2024-12-15T15:28:04Z</dcterms:created>
  <dcterms:modified xsi:type="dcterms:W3CDTF">2024-12-28T12:58:28Z</dcterms:modified>
</cp:coreProperties>
</file>