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</p:sldIdLst>
  <p:sldSz cx="13716000" cy="77216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2943E8-262B-4902-8263-BF0531AAC0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35E5DE-6AA3-4FDB-BECB-8C2E9CBD35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D470C4-B9A2-451D-B6F1-9E93E6198A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5782F5B-CA2A-41A2-A19E-4C0FD293AF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7CEA6A9-1EC8-4E52-8009-982255B2C0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4DF5656-6255-4239-9BE6-A37F4F8CE2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AF5ED3B-7F8D-4456-B2A7-C30E72B656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1322280"/>
            <a:ext cx="593640" cy="525240"/>
          </a:xfrm>
          <a:custGeom>
            <a:avLst/>
            <a:gdLst>
              <a:gd name="textAreaLeft" fmla="*/ 0 w 593640"/>
              <a:gd name="textAreaRight" fmla="*/ 594360 w 593640"/>
              <a:gd name="textAreaTop" fmla="*/ 0 h 525240"/>
              <a:gd name="textAreaBottom" fmla="*/ 525960 h 525240"/>
            </a:gdLst>
            <a:ahLst/>
            <a:rect l="textAreaLeft" t="textAreaTop" r="textAreaRight" b="textAreaBottom"/>
            <a:pathLst>
              <a:path w="594360" h="525780">
                <a:moveTo>
                  <a:pt x="594236" y="525178"/>
                </a:moveTo>
                <a:lnTo>
                  <a:pt x="0" y="525178"/>
                </a:lnTo>
                <a:lnTo>
                  <a:pt x="0" y="0"/>
                </a:lnTo>
                <a:lnTo>
                  <a:pt x="594236" y="0"/>
                </a:lnTo>
                <a:lnTo>
                  <a:pt x="594236" y="525178"/>
                </a:lnTo>
                <a:close/>
              </a:path>
            </a:pathLst>
          </a:custGeom>
          <a:solidFill>
            <a:srgbClr val="60c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4663440" y="7180920"/>
            <a:ext cx="438840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987552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B9F892-77CF-4141-B1D7-C3AFF2BAC811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68580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16"/>
          <p:cNvSpPr/>
          <p:nvPr/>
        </p:nvSpPr>
        <p:spPr>
          <a:xfrm>
            <a:off x="0" y="1322280"/>
            <a:ext cx="593640" cy="525240"/>
          </a:xfrm>
          <a:custGeom>
            <a:avLst/>
            <a:gdLst>
              <a:gd name="textAreaLeft" fmla="*/ 0 w 593640"/>
              <a:gd name="textAreaRight" fmla="*/ 594360 w 593640"/>
              <a:gd name="textAreaTop" fmla="*/ 0 h 525240"/>
              <a:gd name="textAreaBottom" fmla="*/ 525960 h 525240"/>
            </a:gdLst>
            <a:ahLst/>
            <a:rect l="textAreaLeft" t="textAreaTop" r="textAreaRight" b="textAreaBottom"/>
            <a:pathLst>
              <a:path w="594360" h="525780">
                <a:moveTo>
                  <a:pt x="594236" y="525178"/>
                </a:moveTo>
                <a:lnTo>
                  <a:pt x="0" y="525178"/>
                </a:lnTo>
                <a:lnTo>
                  <a:pt x="0" y="0"/>
                </a:lnTo>
                <a:lnTo>
                  <a:pt x="594236" y="0"/>
                </a:lnTo>
                <a:lnTo>
                  <a:pt x="594236" y="525178"/>
                </a:lnTo>
                <a:close/>
              </a:path>
            </a:pathLst>
          </a:custGeom>
          <a:solidFill>
            <a:srgbClr val="60c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4"/>
          </p:nvPr>
        </p:nvSpPr>
        <p:spPr>
          <a:xfrm>
            <a:off x="4663440" y="7180920"/>
            <a:ext cx="438840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5"/>
          </p:nvPr>
        </p:nvSpPr>
        <p:spPr>
          <a:xfrm>
            <a:off x="987552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15AECC-316B-482D-843A-7D418F7723EA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6"/>
          </p:nvPr>
        </p:nvSpPr>
        <p:spPr>
          <a:xfrm>
            <a:off x="68580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322280"/>
            <a:ext cx="593640" cy="525240"/>
          </a:xfrm>
          <a:custGeom>
            <a:avLst/>
            <a:gdLst>
              <a:gd name="textAreaLeft" fmla="*/ 0 w 593640"/>
              <a:gd name="textAreaRight" fmla="*/ 594360 w 593640"/>
              <a:gd name="textAreaTop" fmla="*/ 0 h 525240"/>
              <a:gd name="textAreaBottom" fmla="*/ 525960 h 525240"/>
            </a:gdLst>
            <a:ahLst/>
            <a:rect l="textAreaLeft" t="textAreaTop" r="textAreaRight" b="textAreaBottom"/>
            <a:pathLst>
              <a:path w="594360" h="525780">
                <a:moveTo>
                  <a:pt x="594236" y="525178"/>
                </a:moveTo>
                <a:lnTo>
                  <a:pt x="0" y="525178"/>
                </a:lnTo>
                <a:lnTo>
                  <a:pt x="0" y="0"/>
                </a:lnTo>
                <a:lnTo>
                  <a:pt x="594236" y="0"/>
                </a:lnTo>
                <a:lnTo>
                  <a:pt x="594236" y="525178"/>
                </a:lnTo>
                <a:close/>
              </a:path>
            </a:pathLst>
          </a:custGeom>
          <a:solidFill>
            <a:srgbClr val="60c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7"/>
          </p:nvPr>
        </p:nvSpPr>
        <p:spPr>
          <a:xfrm>
            <a:off x="4663440" y="7180920"/>
            <a:ext cx="438840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8"/>
          </p:nvPr>
        </p:nvSpPr>
        <p:spPr>
          <a:xfrm>
            <a:off x="987552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AF29AA-A49F-4F22-B5B2-82C9ACE93DB3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9"/>
          </p:nvPr>
        </p:nvSpPr>
        <p:spPr>
          <a:xfrm>
            <a:off x="68580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0" y="1322280"/>
            <a:ext cx="593640" cy="525240"/>
          </a:xfrm>
          <a:custGeom>
            <a:avLst/>
            <a:gdLst>
              <a:gd name="textAreaLeft" fmla="*/ 0 w 593640"/>
              <a:gd name="textAreaRight" fmla="*/ 594360 w 593640"/>
              <a:gd name="textAreaTop" fmla="*/ 0 h 525240"/>
              <a:gd name="textAreaBottom" fmla="*/ 525960 h 525240"/>
            </a:gdLst>
            <a:ahLst/>
            <a:rect l="textAreaLeft" t="textAreaTop" r="textAreaRight" b="textAreaBottom"/>
            <a:pathLst>
              <a:path w="594360" h="525780">
                <a:moveTo>
                  <a:pt x="594236" y="525178"/>
                </a:moveTo>
                <a:lnTo>
                  <a:pt x="0" y="525178"/>
                </a:lnTo>
                <a:lnTo>
                  <a:pt x="0" y="0"/>
                </a:lnTo>
                <a:lnTo>
                  <a:pt x="594236" y="0"/>
                </a:lnTo>
                <a:lnTo>
                  <a:pt x="594236" y="525178"/>
                </a:lnTo>
                <a:close/>
              </a:path>
            </a:pathLst>
          </a:custGeom>
          <a:solidFill>
            <a:srgbClr val="60c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0"/>
          </p:nvPr>
        </p:nvSpPr>
        <p:spPr>
          <a:xfrm>
            <a:off x="4663440" y="7180920"/>
            <a:ext cx="438840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1"/>
          </p:nvPr>
        </p:nvSpPr>
        <p:spPr>
          <a:xfrm>
            <a:off x="987552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A04C17-93F6-468F-AE51-6DE44115D934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dt" idx="12"/>
          </p:nvPr>
        </p:nvSpPr>
        <p:spPr>
          <a:xfrm>
            <a:off x="68580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g object 16"/>
          <p:cNvSpPr/>
          <p:nvPr/>
        </p:nvSpPr>
        <p:spPr>
          <a:xfrm>
            <a:off x="0" y="1322280"/>
            <a:ext cx="593640" cy="525240"/>
          </a:xfrm>
          <a:custGeom>
            <a:avLst/>
            <a:gdLst>
              <a:gd name="textAreaLeft" fmla="*/ 0 w 593640"/>
              <a:gd name="textAreaRight" fmla="*/ 594360 w 593640"/>
              <a:gd name="textAreaTop" fmla="*/ 0 h 525240"/>
              <a:gd name="textAreaBottom" fmla="*/ 525960 h 525240"/>
            </a:gdLst>
            <a:ahLst/>
            <a:rect l="textAreaLeft" t="textAreaTop" r="textAreaRight" b="textAreaBottom"/>
            <a:pathLst>
              <a:path w="594360" h="525780">
                <a:moveTo>
                  <a:pt x="594236" y="525178"/>
                </a:moveTo>
                <a:lnTo>
                  <a:pt x="0" y="525178"/>
                </a:lnTo>
                <a:lnTo>
                  <a:pt x="0" y="0"/>
                </a:lnTo>
                <a:lnTo>
                  <a:pt x="594236" y="0"/>
                </a:lnTo>
                <a:lnTo>
                  <a:pt x="594236" y="525178"/>
                </a:lnTo>
                <a:close/>
              </a:path>
            </a:pathLst>
          </a:custGeom>
          <a:solidFill>
            <a:srgbClr val="60c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13"/>
          </p:nvPr>
        </p:nvSpPr>
        <p:spPr>
          <a:xfrm>
            <a:off x="4663440" y="7180920"/>
            <a:ext cx="438840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14"/>
          </p:nvPr>
        </p:nvSpPr>
        <p:spPr>
          <a:xfrm>
            <a:off x="987552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C4F6DD-9E07-41FF-B31B-67441C58E46A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dt" idx="15"/>
          </p:nvPr>
        </p:nvSpPr>
        <p:spPr>
          <a:xfrm>
            <a:off x="68580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g object 16"/>
          <p:cNvSpPr/>
          <p:nvPr/>
        </p:nvSpPr>
        <p:spPr>
          <a:xfrm>
            <a:off x="0" y="1322280"/>
            <a:ext cx="593640" cy="525240"/>
          </a:xfrm>
          <a:custGeom>
            <a:avLst/>
            <a:gdLst>
              <a:gd name="textAreaLeft" fmla="*/ 0 w 593640"/>
              <a:gd name="textAreaRight" fmla="*/ 594360 w 593640"/>
              <a:gd name="textAreaTop" fmla="*/ 0 h 525240"/>
              <a:gd name="textAreaBottom" fmla="*/ 525960 h 525240"/>
            </a:gdLst>
            <a:ahLst/>
            <a:rect l="textAreaLeft" t="textAreaTop" r="textAreaRight" b="textAreaBottom"/>
            <a:pathLst>
              <a:path w="594360" h="525780">
                <a:moveTo>
                  <a:pt x="594236" y="525178"/>
                </a:moveTo>
                <a:lnTo>
                  <a:pt x="0" y="525178"/>
                </a:lnTo>
                <a:lnTo>
                  <a:pt x="0" y="0"/>
                </a:lnTo>
                <a:lnTo>
                  <a:pt x="594236" y="0"/>
                </a:lnTo>
                <a:lnTo>
                  <a:pt x="594236" y="525178"/>
                </a:lnTo>
                <a:close/>
              </a:path>
            </a:pathLst>
          </a:custGeom>
          <a:solidFill>
            <a:srgbClr val="60c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307800"/>
            <a:ext cx="12343680" cy="12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806840"/>
            <a:ext cx="12343680" cy="447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6"/>
          </p:nvPr>
        </p:nvSpPr>
        <p:spPr>
          <a:xfrm>
            <a:off x="4663440" y="7180920"/>
            <a:ext cx="438840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7"/>
          </p:nvPr>
        </p:nvSpPr>
        <p:spPr>
          <a:xfrm>
            <a:off x="987552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FBA1D3-3332-4E67-934E-D328EDFA60CD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18"/>
          </p:nvPr>
        </p:nvSpPr>
        <p:spPr>
          <a:xfrm>
            <a:off x="685800" y="7180920"/>
            <a:ext cx="315396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360" y="4680"/>
            <a:ext cx="13715280" cy="7716600"/>
            <a:chOff x="360" y="4680"/>
            <a:chExt cx="13715280" cy="7716600"/>
          </a:xfrm>
        </p:grpSpPr>
        <p:pic>
          <p:nvPicPr>
            <p:cNvPr id="51" name="object 3" descr=""/>
            <p:cNvPicPr/>
            <p:nvPr/>
          </p:nvPicPr>
          <p:blipFill>
            <a:blip r:embed="rId1"/>
            <a:stretch/>
          </p:blipFill>
          <p:spPr>
            <a:xfrm>
              <a:off x="360" y="4680"/>
              <a:ext cx="13715280" cy="77166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52" name="object 4"/>
            <p:cNvSpPr/>
            <p:nvPr/>
          </p:nvSpPr>
          <p:spPr>
            <a:xfrm>
              <a:off x="3234960" y="3177360"/>
              <a:ext cx="7223040" cy="2099160"/>
            </a:xfrm>
            <a:custGeom>
              <a:avLst/>
              <a:gdLst>
                <a:gd name="textAreaLeft" fmla="*/ 0 w 7223040"/>
                <a:gd name="textAreaRight" fmla="*/ 7223760 w 7223040"/>
                <a:gd name="textAreaTop" fmla="*/ 0 h 2099160"/>
                <a:gd name="textAreaBottom" fmla="*/ 2099880 h 2099160"/>
              </a:gdLst>
              <a:ahLst/>
              <a:rect l="textAreaLeft" t="textAreaTop" r="textAreaRight" b="textAreaBottom"/>
              <a:pathLst>
                <a:path w="7223759" h="2099945">
                  <a:moveTo>
                    <a:pt x="388823" y="841629"/>
                  </a:moveTo>
                  <a:lnTo>
                    <a:pt x="294411" y="841629"/>
                  </a:lnTo>
                  <a:lnTo>
                    <a:pt x="196456" y="1096733"/>
                  </a:lnTo>
                  <a:lnTo>
                    <a:pt x="97891" y="841629"/>
                  </a:lnTo>
                  <a:lnTo>
                    <a:pt x="0" y="841629"/>
                  </a:lnTo>
                  <a:lnTo>
                    <a:pt x="151231" y="1213624"/>
                  </a:lnTo>
                  <a:lnTo>
                    <a:pt x="89560" y="1383233"/>
                  </a:lnTo>
                  <a:lnTo>
                    <a:pt x="177063" y="1383233"/>
                  </a:lnTo>
                  <a:lnTo>
                    <a:pt x="231914" y="1242961"/>
                  </a:lnTo>
                  <a:lnTo>
                    <a:pt x="254711" y="1184643"/>
                  </a:lnTo>
                  <a:lnTo>
                    <a:pt x="277787" y="1125613"/>
                  </a:lnTo>
                  <a:lnTo>
                    <a:pt x="388823" y="841629"/>
                  </a:lnTo>
                  <a:close/>
                </a:path>
                <a:path w="7223759" h="2099945">
                  <a:moveTo>
                    <a:pt x="738060" y="1033259"/>
                  </a:moveTo>
                  <a:lnTo>
                    <a:pt x="737997" y="981875"/>
                  </a:lnTo>
                  <a:lnTo>
                    <a:pt x="735965" y="940917"/>
                  </a:lnTo>
                  <a:lnTo>
                    <a:pt x="722769" y="899248"/>
                  </a:lnTo>
                  <a:lnTo>
                    <a:pt x="698296" y="867308"/>
                  </a:lnTo>
                  <a:lnTo>
                    <a:pt x="664451" y="846480"/>
                  </a:lnTo>
                  <a:lnTo>
                    <a:pt x="623125" y="835012"/>
                  </a:lnTo>
                  <a:lnTo>
                    <a:pt x="576249" y="831189"/>
                  </a:lnTo>
                  <a:lnTo>
                    <a:pt x="544182" y="833018"/>
                  </a:lnTo>
                  <a:lnTo>
                    <a:pt x="490728" y="847610"/>
                  </a:lnTo>
                  <a:lnTo>
                    <a:pt x="451269" y="876033"/>
                  </a:lnTo>
                  <a:lnTo>
                    <a:pt x="424535" y="913866"/>
                  </a:lnTo>
                  <a:lnTo>
                    <a:pt x="415861" y="936040"/>
                  </a:lnTo>
                  <a:lnTo>
                    <a:pt x="501269" y="963129"/>
                  </a:lnTo>
                  <a:lnTo>
                    <a:pt x="506628" y="951255"/>
                  </a:lnTo>
                  <a:lnTo>
                    <a:pt x="513689" y="941349"/>
                  </a:lnTo>
                  <a:lnTo>
                    <a:pt x="555002" y="919822"/>
                  </a:lnTo>
                  <a:lnTo>
                    <a:pt x="576249" y="917295"/>
                  </a:lnTo>
                  <a:lnTo>
                    <a:pt x="593661" y="918273"/>
                  </a:lnTo>
                  <a:lnTo>
                    <a:pt x="629742" y="932916"/>
                  </a:lnTo>
                  <a:lnTo>
                    <a:pt x="644829" y="968362"/>
                  </a:lnTo>
                  <a:lnTo>
                    <a:pt x="644105" y="968476"/>
                  </a:lnTo>
                  <a:lnTo>
                    <a:pt x="644105" y="1044879"/>
                  </a:lnTo>
                  <a:lnTo>
                    <a:pt x="640359" y="1086154"/>
                  </a:lnTo>
                  <a:lnTo>
                    <a:pt x="620191" y="1122489"/>
                  </a:lnTo>
                  <a:lnTo>
                    <a:pt x="582269" y="1147521"/>
                  </a:lnTo>
                  <a:lnTo>
                    <a:pt x="547801" y="1152677"/>
                  </a:lnTo>
                  <a:lnTo>
                    <a:pt x="539915" y="1152372"/>
                  </a:lnTo>
                  <a:lnTo>
                    <a:pt x="501434" y="1133779"/>
                  </a:lnTo>
                  <a:lnTo>
                    <a:pt x="495033" y="1120305"/>
                  </a:lnTo>
                  <a:lnTo>
                    <a:pt x="495033" y="1105484"/>
                  </a:lnTo>
                  <a:lnTo>
                    <a:pt x="521360" y="1074445"/>
                  </a:lnTo>
                  <a:lnTo>
                    <a:pt x="562038" y="1060335"/>
                  </a:lnTo>
                  <a:lnTo>
                    <a:pt x="604037" y="1051839"/>
                  </a:lnTo>
                  <a:lnTo>
                    <a:pt x="644105" y="1044879"/>
                  </a:lnTo>
                  <a:lnTo>
                    <a:pt x="644105" y="968476"/>
                  </a:lnTo>
                  <a:lnTo>
                    <a:pt x="581774" y="977823"/>
                  </a:lnTo>
                  <a:lnTo>
                    <a:pt x="534250" y="986409"/>
                  </a:lnTo>
                  <a:lnTo>
                    <a:pt x="495528" y="996213"/>
                  </a:lnTo>
                  <a:lnTo>
                    <a:pt x="457492" y="1012380"/>
                  </a:lnTo>
                  <a:lnTo>
                    <a:pt x="421119" y="1045286"/>
                  </a:lnTo>
                  <a:lnTo>
                    <a:pt x="404660" y="1088199"/>
                  </a:lnTo>
                  <a:lnTo>
                    <a:pt x="402666" y="1113104"/>
                  </a:lnTo>
                  <a:lnTo>
                    <a:pt x="403567" y="1128395"/>
                  </a:lnTo>
                  <a:lnTo>
                    <a:pt x="417093" y="1170228"/>
                  </a:lnTo>
                  <a:lnTo>
                    <a:pt x="446303" y="1203159"/>
                  </a:lnTo>
                  <a:lnTo>
                    <a:pt x="490474" y="1223124"/>
                  </a:lnTo>
                  <a:lnTo>
                    <a:pt x="527659" y="1226997"/>
                  </a:lnTo>
                  <a:lnTo>
                    <a:pt x="550913" y="1225943"/>
                  </a:lnTo>
                  <a:lnTo>
                    <a:pt x="591096" y="1217523"/>
                  </a:lnTo>
                  <a:lnTo>
                    <a:pt x="638721" y="1188059"/>
                  </a:lnTo>
                  <a:lnTo>
                    <a:pt x="655485" y="1170241"/>
                  </a:lnTo>
                  <a:lnTo>
                    <a:pt x="655434" y="1216571"/>
                  </a:lnTo>
                  <a:lnTo>
                    <a:pt x="738060" y="1216571"/>
                  </a:lnTo>
                  <a:lnTo>
                    <a:pt x="738060" y="1139494"/>
                  </a:lnTo>
                  <a:lnTo>
                    <a:pt x="738060" y="1033259"/>
                  </a:lnTo>
                  <a:close/>
                </a:path>
                <a:path w="7223759" h="2099945">
                  <a:moveTo>
                    <a:pt x="1164767" y="10401"/>
                  </a:moveTo>
                  <a:lnTo>
                    <a:pt x="1080046" y="10401"/>
                  </a:lnTo>
                  <a:lnTo>
                    <a:pt x="914793" y="342328"/>
                  </a:lnTo>
                  <a:lnTo>
                    <a:pt x="849795" y="211772"/>
                  </a:lnTo>
                  <a:lnTo>
                    <a:pt x="749528" y="10401"/>
                  </a:lnTo>
                  <a:lnTo>
                    <a:pt x="664832" y="10401"/>
                  </a:lnTo>
                  <a:lnTo>
                    <a:pt x="664832" y="510349"/>
                  </a:lnTo>
                  <a:lnTo>
                    <a:pt x="753021" y="510349"/>
                  </a:lnTo>
                  <a:lnTo>
                    <a:pt x="753021" y="211772"/>
                  </a:lnTo>
                  <a:lnTo>
                    <a:pt x="898118" y="510349"/>
                  </a:lnTo>
                  <a:lnTo>
                    <a:pt x="931456" y="510349"/>
                  </a:lnTo>
                  <a:lnTo>
                    <a:pt x="1013129" y="342328"/>
                  </a:lnTo>
                  <a:lnTo>
                    <a:pt x="1076604" y="211772"/>
                  </a:lnTo>
                  <a:lnTo>
                    <a:pt x="1076604" y="510349"/>
                  </a:lnTo>
                  <a:lnTo>
                    <a:pt x="1164767" y="510349"/>
                  </a:lnTo>
                  <a:lnTo>
                    <a:pt x="1164767" y="211772"/>
                  </a:lnTo>
                  <a:lnTo>
                    <a:pt x="1164767" y="10401"/>
                  </a:lnTo>
                  <a:close/>
                </a:path>
                <a:path w="7223759" h="2099945">
                  <a:moveTo>
                    <a:pt x="1185176" y="1029093"/>
                  </a:moveTo>
                  <a:lnTo>
                    <a:pt x="1179664" y="974979"/>
                  </a:lnTo>
                  <a:lnTo>
                    <a:pt x="1163129" y="927201"/>
                  </a:lnTo>
                  <a:lnTo>
                    <a:pt x="1136611" y="887323"/>
                  </a:lnTo>
                  <a:lnTo>
                    <a:pt x="1101153" y="856894"/>
                  </a:lnTo>
                  <a:lnTo>
                    <a:pt x="1085189" y="848296"/>
                  </a:lnTo>
                  <a:lnTo>
                    <a:pt x="1085189" y="1029093"/>
                  </a:lnTo>
                  <a:lnTo>
                    <a:pt x="1084605" y="1044536"/>
                  </a:lnTo>
                  <a:lnTo>
                    <a:pt x="1075817" y="1086548"/>
                  </a:lnTo>
                  <a:lnTo>
                    <a:pt x="1056081" y="1119403"/>
                  </a:lnTo>
                  <a:lnTo>
                    <a:pt x="1011580" y="1142009"/>
                  </a:lnTo>
                  <a:lnTo>
                    <a:pt x="996988" y="1142961"/>
                  </a:lnTo>
                  <a:lnTo>
                    <a:pt x="981989" y="1142072"/>
                  </a:lnTo>
                  <a:lnTo>
                    <a:pt x="937691" y="1120902"/>
                  </a:lnTo>
                  <a:lnTo>
                    <a:pt x="915581" y="1075436"/>
                  </a:lnTo>
                  <a:lnTo>
                    <a:pt x="910882" y="1029093"/>
                  </a:lnTo>
                  <a:lnTo>
                    <a:pt x="911415" y="1012596"/>
                  </a:lnTo>
                  <a:lnTo>
                    <a:pt x="919226" y="969378"/>
                  </a:lnTo>
                  <a:lnTo>
                    <a:pt x="945794" y="929436"/>
                  </a:lnTo>
                  <a:lnTo>
                    <a:pt x="993521" y="915225"/>
                  </a:lnTo>
                  <a:lnTo>
                    <a:pt x="1008608" y="916190"/>
                  </a:lnTo>
                  <a:lnTo>
                    <a:pt x="1045425" y="930656"/>
                  </a:lnTo>
                  <a:lnTo>
                    <a:pt x="1075448" y="971994"/>
                  </a:lnTo>
                  <a:lnTo>
                    <a:pt x="1084580" y="1013815"/>
                  </a:lnTo>
                  <a:lnTo>
                    <a:pt x="1085189" y="1029093"/>
                  </a:lnTo>
                  <a:lnTo>
                    <a:pt x="1085189" y="848296"/>
                  </a:lnTo>
                  <a:lnTo>
                    <a:pt x="1080312" y="845654"/>
                  </a:lnTo>
                  <a:lnTo>
                    <a:pt x="1057744" y="837615"/>
                  </a:lnTo>
                  <a:lnTo>
                    <a:pt x="1033449" y="832802"/>
                  </a:lnTo>
                  <a:lnTo>
                    <a:pt x="1007427" y="831189"/>
                  </a:lnTo>
                  <a:lnTo>
                    <a:pt x="981748" y="832827"/>
                  </a:lnTo>
                  <a:lnTo>
                    <a:pt x="958202" y="837704"/>
                  </a:lnTo>
                  <a:lnTo>
                    <a:pt x="936777" y="845845"/>
                  </a:lnTo>
                  <a:lnTo>
                    <a:pt x="917486" y="857237"/>
                  </a:lnTo>
                  <a:lnTo>
                    <a:pt x="910882" y="862711"/>
                  </a:lnTo>
                  <a:lnTo>
                    <a:pt x="910882" y="841629"/>
                  </a:lnTo>
                  <a:lnTo>
                    <a:pt x="827570" y="841629"/>
                  </a:lnTo>
                  <a:lnTo>
                    <a:pt x="827570" y="1383233"/>
                  </a:lnTo>
                  <a:lnTo>
                    <a:pt x="922693" y="1383233"/>
                  </a:lnTo>
                  <a:lnTo>
                    <a:pt x="922693" y="1203134"/>
                  </a:lnTo>
                  <a:lnTo>
                    <a:pt x="938784" y="1212342"/>
                  </a:lnTo>
                  <a:lnTo>
                    <a:pt x="960983" y="1220482"/>
                  </a:lnTo>
                  <a:lnTo>
                    <a:pt x="985481" y="1225372"/>
                  </a:lnTo>
                  <a:lnTo>
                    <a:pt x="1012278" y="1226997"/>
                  </a:lnTo>
                  <a:lnTo>
                    <a:pt x="1037336" y="1225372"/>
                  </a:lnTo>
                  <a:lnTo>
                    <a:pt x="1082636" y="1212342"/>
                  </a:lnTo>
                  <a:lnTo>
                    <a:pt x="1121257" y="1186764"/>
                  </a:lnTo>
                  <a:lnTo>
                    <a:pt x="1151547" y="1151356"/>
                  </a:lnTo>
                  <a:lnTo>
                    <a:pt x="1156258" y="1142961"/>
                  </a:lnTo>
                  <a:lnTo>
                    <a:pt x="1163459" y="1130134"/>
                  </a:lnTo>
                  <a:lnTo>
                    <a:pt x="1172972" y="1107020"/>
                  </a:lnTo>
                  <a:lnTo>
                    <a:pt x="1179753" y="1082484"/>
                  </a:lnTo>
                  <a:lnTo>
                    <a:pt x="1183817" y="1056513"/>
                  </a:lnTo>
                  <a:lnTo>
                    <a:pt x="1185176" y="1029093"/>
                  </a:lnTo>
                  <a:close/>
                </a:path>
                <a:path w="7223759" h="2099945">
                  <a:moveTo>
                    <a:pt x="1576031" y="1033259"/>
                  </a:moveTo>
                  <a:lnTo>
                    <a:pt x="1575981" y="981875"/>
                  </a:lnTo>
                  <a:lnTo>
                    <a:pt x="1573961" y="940917"/>
                  </a:lnTo>
                  <a:lnTo>
                    <a:pt x="1560766" y="899248"/>
                  </a:lnTo>
                  <a:lnTo>
                    <a:pt x="1536293" y="867308"/>
                  </a:lnTo>
                  <a:lnTo>
                    <a:pt x="1502435" y="846480"/>
                  </a:lnTo>
                  <a:lnTo>
                    <a:pt x="1461122" y="835012"/>
                  </a:lnTo>
                  <a:lnTo>
                    <a:pt x="1414246" y="831189"/>
                  </a:lnTo>
                  <a:lnTo>
                    <a:pt x="1382191" y="833018"/>
                  </a:lnTo>
                  <a:lnTo>
                    <a:pt x="1328712" y="847610"/>
                  </a:lnTo>
                  <a:lnTo>
                    <a:pt x="1289265" y="876033"/>
                  </a:lnTo>
                  <a:lnTo>
                    <a:pt x="1262545" y="913866"/>
                  </a:lnTo>
                  <a:lnTo>
                    <a:pt x="1253858" y="936040"/>
                  </a:lnTo>
                  <a:lnTo>
                    <a:pt x="1339265" y="963129"/>
                  </a:lnTo>
                  <a:lnTo>
                    <a:pt x="1344625" y="951255"/>
                  </a:lnTo>
                  <a:lnTo>
                    <a:pt x="1351673" y="941349"/>
                  </a:lnTo>
                  <a:lnTo>
                    <a:pt x="1392986" y="919822"/>
                  </a:lnTo>
                  <a:lnTo>
                    <a:pt x="1414246" y="917295"/>
                  </a:lnTo>
                  <a:lnTo>
                    <a:pt x="1431658" y="918273"/>
                  </a:lnTo>
                  <a:lnTo>
                    <a:pt x="1467713" y="932916"/>
                  </a:lnTo>
                  <a:lnTo>
                    <a:pt x="1482826" y="968362"/>
                  </a:lnTo>
                  <a:lnTo>
                    <a:pt x="1482102" y="968476"/>
                  </a:lnTo>
                  <a:lnTo>
                    <a:pt x="1482102" y="1044879"/>
                  </a:lnTo>
                  <a:lnTo>
                    <a:pt x="1478356" y="1086154"/>
                  </a:lnTo>
                  <a:lnTo>
                    <a:pt x="1458163" y="1122489"/>
                  </a:lnTo>
                  <a:lnTo>
                    <a:pt x="1420253" y="1147521"/>
                  </a:lnTo>
                  <a:lnTo>
                    <a:pt x="1385773" y="1152677"/>
                  </a:lnTo>
                  <a:lnTo>
                    <a:pt x="1377911" y="1152372"/>
                  </a:lnTo>
                  <a:lnTo>
                    <a:pt x="1335151" y="1127633"/>
                  </a:lnTo>
                  <a:lnTo>
                    <a:pt x="1333004" y="1120305"/>
                  </a:lnTo>
                  <a:lnTo>
                    <a:pt x="1333004" y="1105484"/>
                  </a:lnTo>
                  <a:lnTo>
                    <a:pt x="1362621" y="1072388"/>
                  </a:lnTo>
                  <a:lnTo>
                    <a:pt x="1400009" y="1060335"/>
                  </a:lnTo>
                  <a:lnTo>
                    <a:pt x="1442021" y="1051839"/>
                  </a:lnTo>
                  <a:lnTo>
                    <a:pt x="1482102" y="1044879"/>
                  </a:lnTo>
                  <a:lnTo>
                    <a:pt x="1482102" y="968476"/>
                  </a:lnTo>
                  <a:lnTo>
                    <a:pt x="1419771" y="977823"/>
                  </a:lnTo>
                  <a:lnTo>
                    <a:pt x="1372247" y="986409"/>
                  </a:lnTo>
                  <a:lnTo>
                    <a:pt x="1333512" y="996213"/>
                  </a:lnTo>
                  <a:lnTo>
                    <a:pt x="1295476" y="1012380"/>
                  </a:lnTo>
                  <a:lnTo>
                    <a:pt x="1259103" y="1045286"/>
                  </a:lnTo>
                  <a:lnTo>
                    <a:pt x="1242656" y="1088199"/>
                  </a:lnTo>
                  <a:lnTo>
                    <a:pt x="1240663" y="1113104"/>
                  </a:lnTo>
                  <a:lnTo>
                    <a:pt x="1241564" y="1128395"/>
                  </a:lnTo>
                  <a:lnTo>
                    <a:pt x="1255064" y="1170228"/>
                  </a:lnTo>
                  <a:lnTo>
                    <a:pt x="1284300" y="1203159"/>
                  </a:lnTo>
                  <a:lnTo>
                    <a:pt x="1328458" y="1223124"/>
                  </a:lnTo>
                  <a:lnTo>
                    <a:pt x="1365656" y="1226997"/>
                  </a:lnTo>
                  <a:lnTo>
                    <a:pt x="1388910" y="1225943"/>
                  </a:lnTo>
                  <a:lnTo>
                    <a:pt x="1429092" y="1217523"/>
                  </a:lnTo>
                  <a:lnTo>
                    <a:pt x="1476692" y="1188059"/>
                  </a:lnTo>
                  <a:lnTo>
                    <a:pt x="1493481" y="1170241"/>
                  </a:lnTo>
                  <a:lnTo>
                    <a:pt x="1493405" y="1216571"/>
                  </a:lnTo>
                  <a:lnTo>
                    <a:pt x="1576031" y="1216571"/>
                  </a:lnTo>
                  <a:lnTo>
                    <a:pt x="1576031" y="1139494"/>
                  </a:lnTo>
                  <a:lnTo>
                    <a:pt x="1576031" y="1033259"/>
                  </a:lnTo>
                  <a:close/>
                </a:path>
                <a:path w="7223759" h="2099945">
                  <a:moveTo>
                    <a:pt x="1607312" y="316344"/>
                  </a:moveTo>
                  <a:lnTo>
                    <a:pt x="1600365" y="257149"/>
                  </a:lnTo>
                  <a:lnTo>
                    <a:pt x="1580845" y="207098"/>
                  </a:lnTo>
                  <a:lnTo>
                    <a:pt x="1580705" y="206908"/>
                  </a:lnTo>
                  <a:lnTo>
                    <a:pt x="1566913" y="186169"/>
                  </a:lnTo>
                  <a:lnTo>
                    <a:pt x="1550289" y="168046"/>
                  </a:lnTo>
                  <a:lnTo>
                    <a:pt x="1530985" y="152755"/>
                  </a:lnTo>
                  <a:lnTo>
                    <a:pt x="1510106" y="141109"/>
                  </a:lnTo>
                  <a:lnTo>
                    <a:pt x="1510106" y="279120"/>
                  </a:lnTo>
                  <a:lnTo>
                    <a:pt x="1345552" y="279120"/>
                  </a:lnTo>
                  <a:lnTo>
                    <a:pt x="1363802" y="236245"/>
                  </a:lnTo>
                  <a:lnTo>
                    <a:pt x="1412265" y="208737"/>
                  </a:lnTo>
                  <a:lnTo>
                    <a:pt x="1434807" y="206908"/>
                  </a:lnTo>
                  <a:lnTo>
                    <a:pt x="1454023" y="208483"/>
                  </a:lnTo>
                  <a:lnTo>
                    <a:pt x="1494332" y="232079"/>
                  </a:lnTo>
                  <a:lnTo>
                    <a:pt x="1510106" y="279120"/>
                  </a:lnTo>
                  <a:lnTo>
                    <a:pt x="1510106" y="141109"/>
                  </a:lnTo>
                  <a:lnTo>
                    <a:pt x="1509217" y="140601"/>
                  </a:lnTo>
                  <a:lnTo>
                    <a:pt x="1485226" y="131914"/>
                  </a:lnTo>
                  <a:lnTo>
                    <a:pt x="1459039" y="126707"/>
                  </a:lnTo>
                  <a:lnTo>
                    <a:pt x="1430642" y="124968"/>
                  </a:lnTo>
                  <a:lnTo>
                    <a:pt x="1403667" y="126542"/>
                  </a:lnTo>
                  <a:lnTo>
                    <a:pt x="1354543" y="139141"/>
                  </a:lnTo>
                  <a:lnTo>
                    <a:pt x="1312176" y="164007"/>
                  </a:lnTo>
                  <a:lnTo>
                    <a:pt x="1278674" y="199326"/>
                  </a:lnTo>
                  <a:lnTo>
                    <a:pt x="1254734" y="244551"/>
                  </a:lnTo>
                  <a:lnTo>
                    <a:pt x="1242580" y="298005"/>
                  </a:lnTo>
                  <a:lnTo>
                    <a:pt x="1241069" y="327723"/>
                  </a:lnTo>
                  <a:lnTo>
                    <a:pt x="1242618" y="355066"/>
                  </a:lnTo>
                  <a:lnTo>
                    <a:pt x="1255039" y="404964"/>
                  </a:lnTo>
                  <a:lnTo>
                    <a:pt x="1279512" y="448170"/>
                  </a:lnTo>
                  <a:lnTo>
                    <a:pt x="1313878" y="482358"/>
                  </a:lnTo>
                  <a:lnTo>
                    <a:pt x="1357464" y="506806"/>
                  </a:lnTo>
                  <a:lnTo>
                    <a:pt x="1408226" y="519226"/>
                  </a:lnTo>
                  <a:lnTo>
                    <a:pt x="1436179" y="520776"/>
                  </a:lnTo>
                  <a:lnTo>
                    <a:pt x="1462747" y="518998"/>
                  </a:lnTo>
                  <a:lnTo>
                    <a:pt x="1512646" y="504748"/>
                  </a:lnTo>
                  <a:lnTo>
                    <a:pt x="1557299" y="476631"/>
                  </a:lnTo>
                  <a:lnTo>
                    <a:pt x="1590725" y="436702"/>
                  </a:lnTo>
                  <a:lnTo>
                    <a:pt x="1602854" y="412445"/>
                  </a:lnTo>
                  <a:lnTo>
                    <a:pt x="1508404" y="385356"/>
                  </a:lnTo>
                  <a:lnTo>
                    <a:pt x="1502613" y="396151"/>
                  </a:lnTo>
                  <a:lnTo>
                    <a:pt x="1495640" y="405587"/>
                  </a:lnTo>
                  <a:lnTo>
                    <a:pt x="1456410" y="429539"/>
                  </a:lnTo>
                  <a:lnTo>
                    <a:pt x="1430642" y="432574"/>
                  </a:lnTo>
                  <a:lnTo>
                    <a:pt x="1409915" y="430784"/>
                  </a:lnTo>
                  <a:lnTo>
                    <a:pt x="1363802" y="403948"/>
                  </a:lnTo>
                  <a:lnTo>
                    <a:pt x="1346746" y="369354"/>
                  </a:lnTo>
                  <a:lnTo>
                    <a:pt x="1342796" y="349250"/>
                  </a:lnTo>
                  <a:lnTo>
                    <a:pt x="1512570" y="349250"/>
                  </a:lnTo>
                  <a:lnTo>
                    <a:pt x="1560487" y="349250"/>
                  </a:lnTo>
                  <a:lnTo>
                    <a:pt x="1605965" y="349250"/>
                  </a:lnTo>
                  <a:lnTo>
                    <a:pt x="1607312" y="316344"/>
                  </a:lnTo>
                  <a:close/>
                </a:path>
                <a:path w="7223759" h="2099945">
                  <a:moveTo>
                    <a:pt x="1990051" y="1411516"/>
                  </a:moveTo>
                  <a:lnTo>
                    <a:pt x="1906739" y="1411516"/>
                  </a:lnTo>
                  <a:lnTo>
                    <a:pt x="1906739" y="1494840"/>
                  </a:lnTo>
                  <a:lnTo>
                    <a:pt x="1990051" y="1494840"/>
                  </a:lnTo>
                  <a:lnTo>
                    <a:pt x="1990051" y="1411516"/>
                  </a:lnTo>
                  <a:close/>
                </a:path>
                <a:path w="7223759" h="2099945">
                  <a:moveTo>
                    <a:pt x="1992604" y="841629"/>
                  </a:moveTo>
                  <a:lnTo>
                    <a:pt x="1898167" y="841629"/>
                  </a:lnTo>
                  <a:lnTo>
                    <a:pt x="1800225" y="1096759"/>
                  </a:lnTo>
                  <a:lnTo>
                    <a:pt x="1701673" y="841629"/>
                  </a:lnTo>
                  <a:lnTo>
                    <a:pt x="1603768" y="841629"/>
                  </a:lnTo>
                  <a:lnTo>
                    <a:pt x="1755013" y="1213624"/>
                  </a:lnTo>
                  <a:lnTo>
                    <a:pt x="1693329" y="1383233"/>
                  </a:lnTo>
                  <a:lnTo>
                    <a:pt x="1780819" y="1383233"/>
                  </a:lnTo>
                  <a:lnTo>
                    <a:pt x="1835670" y="1242961"/>
                  </a:lnTo>
                  <a:lnTo>
                    <a:pt x="1858479" y="1184643"/>
                  </a:lnTo>
                  <a:lnTo>
                    <a:pt x="1881555" y="1125613"/>
                  </a:lnTo>
                  <a:lnTo>
                    <a:pt x="1992604" y="841629"/>
                  </a:lnTo>
                  <a:close/>
                </a:path>
                <a:path w="7223759" h="2099945">
                  <a:moveTo>
                    <a:pt x="2137270" y="1411516"/>
                  </a:moveTo>
                  <a:lnTo>
                    <a:pt x="2053945" y="1411516"/>
                  </a:lnTo>
                  <a:lnTo>
                    <a:pt x="2053945" y="1494840"/>
                  </a:lnTo>
                  <a:lnTo>
                    <a:pt x="2137270" y="1494840"/>
                  </a:lnTo>
                  <a:lnTo>
                    <a:pt x="2137270" y="1411516"/>
                  </a:lnTo>
                  <a:close/>
                </a:path>
                <a:path w="7223759" h="2099945">
                  <a:moveTo>
                    <a:pt x="2211552" y="1735137"/>
                  </a:moveTo>
                  <a:lnTo>
                    <a:pt x="2205571" y="1680362"/>
                  </a:lnTo>
                  <a:lnTo>
                    <a:pt x="2187600" y="1632432"/>
                  </a:lnTo>
                  <a:lnTo>
                    <a:pt x="2183193" y="1625384"/>
                  </a:lnTo>
                  <a:lnTo>
                    <a:pt x="2174443" y="1611363"/>
                  </a:lnTo>
                  <a:lnTo>
                    <a:pt x="2158911" y="1592694"/>
                  </a:lnTo>
                  <a:lnTo>
                    <a:pt x="2141029" y="1576412"/>
                  </a:lnTo>
                  <a:lnTo>
                    <a:pt x="2120760" y="1562531"/>
                  </a:lnTo>
                  <a:lnTo>
                    <a:pt x="2111565" y="1557972"/>
                  </a:lnTo>
                  <a:lnTo>
                    <a:pt x="2111565" y="1735010"/>
                  </a:lnTo>
                  <a:lnTo>
                    <a:pt x="2110168" y="1758111"/>
                  </a:lnTo>
                  <a:lnTo>
                    <a:pt x="2098979" y="1797608"/>
                  </a:lnTo>
                  <a:lnTo>
                    <a:pt x="2061057" y="1837131"/>
                  </a:lnTo>
                  <a:lnTo>
                    <a:pt x="2021471" y="1844814"/>
                  </a:lnTo>
                  <a:lnTo>
                    <a:pt x="2000707" y="1842947"/>
                  </a:lnTo>
                  <a:lnTo>
                    <a:pt x="1954504" y="1815122"/>
                  </a:lnTo>
                  <a:lnTo>
                    <a:pt x="1937423" y="1780247"/>
                  </a:lnTo>
                  <a:lnTo>
                    <a:pt x="1931746" y="1735137"/>
                  </a:lnTo>
                  <a:lnTo>
                    <a:pt x="1932330" y="1719224"/>
                  </a:lnTo>
                  <a:lnTo>
                    <a:pt x="1941283" y="1677822"/>
                  </a:lnTo>
                  <a:lnTo>
                    <a:pt x="1970633" y="1639265"/>
                  </a:lnTo>
                  <a:lnTo>
                    <a:pt x="2006549" y="1626247"/>
                  </a:lnTo>
                  <a:lnTo>
                    <a:pt x="2021293" y="1625384"/>
                  </a:lnTo>
                  <a:lnTo>
                    <a:pt x="2042312" y="1627238"/>
                  </a:lnTo>
                  <a:lnTo>
                    <a:pt x="2088832" y="1655191"/>
                  </a:lnTo>
                  <a:lnTo>
                    <a:pt x="2105888" y="1690065"/>
                  </a:lnTo>
                  <a:lnTo>
                    <a:pt x="2111565" y="1735010"/>
                  </a:lnTo>
                  <a:lnTo>
                    <a:pt x="2111565" y="1557972"/>
                  </a:lnTo>
                  <a:lnTo>
                    <a:pt x="2098471" y="1551457"/>
                  </a:lnTo>
                  <a:lnTo>
                    <a:pt x="2074468" y="1543545"/>
                  </a:lnTo>
                  <a:lnTo>
                    <a:pt x="2048738" y="1538782"/>
                  </a:lnTo>
                  <a:lnTo>
                    <a:pt x="2021293" y="1537208"/>
                  </a:lnTo>
                  <a:lnTo>
                    <a:pt x="1994331" y="1538770"/>
                  </a:lnTo>
                  <a:lnTo>
                    <a:pt x="1945208" y="1551266"/>
                  </a:lnTo>
                  <a:lnTo>
                    <a:pt x="1902853" y="1575917"/>
                  </a:lnTo>
                  <a:lnTo>
                    <a:pt x="1869351" y="1610728"/>
                  </a:lnTo>
                  <a:lnTo>
                    <a:pt x="1845411" y="1655000"/>
                  </a:lnTo>
                  <a:lnTo>
                    <a:pt x="1833270" y="1706651"/>
                  </a:lnTo>
                  <a:lnTo>
                    <a:pt x="1831759" y="1735137"/>
                  </a:lnTo>
                  <a:lnTo>
                    <a:pt x="1833232" y="1763306"/>
                  </a:lnTo>
                  <a:lnTo>
                    <a:pt x="1845119" y="1814614"/>
                  </a:lnTo>
                  <a:lnTo>
                    <a:pt x="1868601" y="1858822"/>
                  </a:lnTo>
                  <a:lnTo>
                    <a:pt x="1901837" y="1893773"/>
                  </a:lnTo>
                  <a:lnTo>
                    <a:pt x="1944230" y="1918728"/>
                  </a:lnTo>
                  <a:lnTo>
                    <a:pt x="1993874" y="1931403"/>
                  </a:lnTo>
                  <a:lnTo>
                    <a:pt x="2021293" y="1932990"/>
                  </a:lnTo>
                  <a:lnTo>
                    <a:pt x="2048586" y="1931416"/>
                  </a:lnTo>
                  <a:lnTo>
                    <a:pt x="2098154" y="1918830"/>
                  </a:lnTo>
                  <a:lnTo>
                    <a:pt x="2140686" y="1894014"/>
                  </a:lnTo>
                  <a:lnTo>
                    <a:pt x="2174189" y="1859114"/>
                  </a:lnTo>
                  <a:lnTo>
                    <a:pt x="2197989" y="1814855"/>
                  </a:lnTo>
                  <a:lnTo>
                    <a:pt x="2210054" y="1763395"/>
                  </a:lnTo>
                  <a:lnTo>
                    <a:pt x="2211552" y="1735137"/>
                  </a:lnTo>
                  <a:close/>
                </a:path>
                <a:path w="7223759" h="2099945">
                  <a:moveTo>
                    <a:pt x="2219363" y="510349"/>
                  </a:moveTo>
                  <a:lnTo>
                    <a:pt x="2219312" y="263017"/>
                  </a:lnTo>
                  <a:lnTo>
                    <a:pt x="2217318" y="234581"/>
                  </a:lnTo>
                  <a:lnTo>
                    <a:pt x="2211667" y="210388"/>
                  </a:lnTo>
                  <a:lnTo>
                    <a:pt x="2211171" y="208254"/>
                  </a:lnTo>
                  <a:lnTo>
                    <a:pt x="2186584" y="164376"/>
                  </a:lnTo>
                  <a:lnTo>
                    <a:pt x="2145906" y="135877"/>
                  </a:lnTo>
                  <a:lnTo>
                    <a:pt x="2089543" y="126377"/>
                  </a:lnTo>
                  <a:lnTo>
                    <a:pt x="2071217" y="127406"/>
                  </a:lnTo>
                  <a:lnTo>
                    <a:pt x="2021319" y="142849"/>
                  </a:lnTo>
                  <a:lnTo>
                    <a:pt x="1982254" y="174917"/>
                  </a:lnTo>
                  <a:lnTo>
                    <a:pt x="1975002" y="185140"/>
                  </a:lnTo>
                  <a:lnTo>
                    <a:pt x="1972487" y="180276"/>
                  </a:lnTo>
                  <a:lnTo>
                    <a:pt x="1938337" y="145110"/>
                  </a:lnTo>
                  <a:lnTo>
                    <a:pt x="1887004" y="127546"/>
                  </a:lnTo>
                  <a:lnTo>
                    <a:pt x="1865947" y="126377"/>
                  </a:lnTo>
                  <a:lnTo>
                    <a:pt x="1847151" y="127431"/>
                  </a:lnTo>
                  <a:lnTo>
                    <a:pt x="1796338" y="143370"/>
                  </a:lnTo>
                  <a:lnTo>
                    <a:pt x="1756854" y="175729"/>
                  </a:lnTo>
                  <a:lnTo>
                    <a:pt x="1756244" y="176568"/>
                  </a:lnTo>
                  <a:lnTo>
                    <a:pt x="1756244" y="135394"/>
                  </a:lnTo>
                  <a:lnTo>
                    <a:pt x="1672932" y="135394"/>
                  </a:lnTo>
                  <a:lnTo>
                    <a:pt x="1672932" y="510349"/>
                  </a:lnTo>
                  <a:lnTo>
                    <a:pt x="1768030" y="510349"/>
                  </a:lnTo>
                  <a:lnTo>
                    <a:pt x="1768030" y="283298"/>
                  </a:lnTo>
                  <a:lnTo>
                    <a:pt x="1769148" y="267906"/>
                  </a:lnTo>
                  <a:lnTo>
                    <a:pt x="1785912" y="230695"/>
                  </a:lnTo>
                  <a:lnTo>
                    <a:pt x="1819275" y="211645"/>
                  </a:lnTo>
                  <a:lnTo>
                    <a:pt x="1833295" y="210388"/>
                  </a:lnTo>
                  <a:lnTo>
                    <a:pt x="1847926" y="211670"/>
                  </a:lnTo>
                  <a:lnTo>
                    <a:pt x="1881733" y="231051"/>
                  </a:lnTo>
                  <a:lnTo>
                    <a:pt x="1898192" y="271297"/>
                  </a:lnTo>
                  <a:lnTo>
                    <a:pt x="1899285" y="288848"/>
                  </a:lnTo>
                  <a:lnTo>
                    <a:pt x="1899285" y="510349"/>
                  </a:lnTo>
                  <a:lnTo>
                    <a:pt x="1993696" y="510349"/>
                  </a:lnTo>
                  <a:lnTo>
                    <a:pt x="1993696" y="283298"/>
                  </a:lnTo>
                  <a:lnTo>
                    <a:pt x="1994217" y="272846"/>
                  </a:lnTo>
                  <a:lnTo>
                    <a:pt x="2011629" y="230606"/>
                  </a:lnTo>
                  <a:lnTo>
                    <a:pt x="2049399" y="210959"/>
                  </a:lnTo>
                  <a:lnTo>
                    <a:pt x="2058974" y="210388"/>
                  </a:lnTo>
                  <a:lnTo>
                    <a:pt x="2073592" y="211670"/>
                  </a:lnTo>
                  <a:lnTo>
                    <a:pt x="2107400" y="231051"/>
                  </a:lnTo>
                  <a:lnTo>
                    <a:pt x="2123859" y="271297"/>
                  </a:lnTo>
                  <a:lnTo>
                    <a:pt x="2124951" y="288848"/>
                  </a:lnTo>
                  <a:lnTo>
                    <a:pt x="2124951" y="510349"/>
                  </a:lnTo>
                  <a:lnTo>
                    <a:pt x="2219363" y="510349"/>
                  </a:lnTo>
                  <a:close/>
                </a:path>
                <a:path w="7223759" h="2099945">
                  <a:moveTo>
                    <a:pt x="2475115" y="841629"/>
                  </a:moveTo>
                  <a:lnTo>
                    <a:pt x="2166124" y="841629"/>
                  </a:lnTo>
                  <a:lnTo>
                    <a:pt x="2166124" y="923556"/>
                  </a:lnTo>
                  <a:lnTo>
                    <a:pt x="2329307" y="923556"/>
                  </a:lnTo>
                  <a:lnTo>
                    <a:pt x="2145284" y="1204760"/>
                  </a:lnTo>
                  <a:lnTo>
                    <a:pt x="2145284" y="1216571"/>
                  </a:lnTo>
                  <a:lnTo>
                    <a:pt x="2468181" y="1216571"/>
                  </a:lnTo>
                  <a:lnTo>
                    <a:pt x="2468181" y="1134630"/>
                  </a:lnTo>
                  <a:lnTo>
                    <a:pt x="2291804" y="1134630"/>
                  </a:lnTo>
                  <a:lnTo>
                    <a:pt x="2475115" y="853401"/>
                  </a:lnTo>
                  <a:lnTo>
                    <a:pt x="2475115" y="841629"/>
                  </a:lnTo>
                  <a:close/>
                </a:path>
                <a:path w="7223759" h="2099945">
                  <a:moveTo>
                    <a:pt x="2589238" y="1395539"/>
                  </a:moveTo>
                  <a:lnTo>
                    <a:pt x="2516327" y="1395539"/>
                  </a:lnTo>
                  <a:lnTo>
                    <a:pt x="2515641" y="1403070"/>
                  </a:lnTo>
                  <a:lnTo>
                    <a:pt x="2513596" y="1409992"/>
                  </a:lnTo>
                  <a:lnTo>
                    <a:pt x="2478824" y="1433042"/>
                  </a:lnTo>
                  <a:lnTo>
                    <a:pt x="2471318" y="1432369"/>
                  </a:lnTo>
                  <a:lnTo>
                    <a:pt x="2442032" y="1403070"/>
                  </a:lnTo>
                  <a:lnTo>
                    <a:pt x="2441346" y="1395539"/>
                  </a:lnTo>
                  <a:lnTo>
                    <a:pt x="2368435" y="1395539"/>
                  </a:lnTo>
                  <a:lnTo>
                    <a:pt x="2376830" y="1438249"/>
                  </a:lnTo>
                  <a:lnTo>
                    <a:pt x="2400808" y="1473581"/>
                  </a:lnTo>
                  <a:lnTo>
                    <a:pt x="2436126" y="1497558"/>
                  </a:lnTo>
                  <a:lnTo>
                    <a:pt x="2478824" y="1505966"/>
                  </a:lnTo>
                  <a:lnTo>
                    <a:pt x="2493759" y="1505026"/>
                  </a:lnTo>
                  <a:lnTo>
                    <a:pt x="2534374" y="1491030"/>
                  </a:lnTo>
                  <a:lnTo>
                    <a:pt x="2566212" y="1462976"/>
                  </a:lnTo>
                  <a:lnTo>
                    <a:pt x="2582634" y="1433042"/>
                  </a:lnTo>
                  <a:lnTo>
                    <a:pt x="2585504" y="1424711"/>
                  </a:lnTo>
                  <a:lnTo>
                    <a:pt x="2588310" y="1410474"/>
                  </a:lnTo>
                  <a:lnTo>
                    <a:pt x="2589238" y="1395539"/>
                  </a:lnTo>
                  <a:close/>
                </a:path>
                <a:path w="7223759" h="2099945">
                  <a:moveTo>
                    <a:pt x="2623959" y="1547609"/>
                  </a:moveTo>
                  <a:lnTo>
                    <a:pt x="2541333" y="1547609"/>
                  </a:lnTo>
                  <a:lnTo>
                    <a:pt x="2541333" y="1568704"/>
                  </a:lnTo>
                  <a:lnTo>
                    <a:pt x="2541333" y="1735086"/>
                  </a:lnTo>
                  <a:lnTo>
                    <a:pt x="2536647" y="1781441"/>
                  </a:lnTo>
                  <a:lnTo>
                    <a:pt x="2522016" y="1817624"/>
                  </a:lnTo>
                  <a:lnTo>
                    <a:pt x="2483650" y="1845411"/>
                  </a:lnTo>
                  <a:lnTo>
                    <a:pt x="2455227" y="1848980"/>
                  </a:lnTo>
                  <a:lnTo>
                    <a:pt x="2440648" y="1848027"/>
                  </a:lnTo>
                  <a:lnTo>
                    <a:pt x="2405227" y="1833689"/>
                  </a:lnTo>
                  <a:lnTo>
                    <a:pt x="2376411" y="1792541"/>
                  </a:lnTo>
                  <a:lnTo>
                    <a:pt x="2367635" y="1750529"/>
                  </a:lnTo>
                  <a:lnTo>
                    <a:pt x="2367051" y="1735086"/>
                  </a:lnTo>
                  <a:lnTo>
                    <a:pt x="2367661" y="1719808"/>
                  </a:lnTo>
                  <a:lnTo>
                    <a:pt x="2376767" y="1677987"/>
                  </a:lnTo>
                  <a:lnTo>
                    <a:pt x="2397302" y="1645043"/>
                  </a:lnTo>
                  <a:lnTo>
                    <a:pt x="2429929" y="1625066"/>
                  </a:lnTo>
                  <a:lnTo>
                    <a:pt x="2458707" y="1621205"/>
                  </a:lnTo>
                  <a:lnTo>
                    <a:pt x="2472753" y="1622094"/>
                  </a:lnTo>
                  <a:lnTo>
                    <a:pt x="2514930" y="1643278"/>
                  </a:lnTo>
                  <a:lnTo>
                    <a:pt x="2536647" y="1688744"/>
                  </a:lnTo>
                  <a:lnTo>
                    <a:pt x="2541333" y="1735086"/>
                  </a:lnTo>
                  <a:lnTo>
                    <a:pt x="2541333" y="1568704"/>
                  </a:lnTo>
                  <a:lnTo>
                    <a:pt x="2494026" y="1543710"/>
                  </a:lnTo>
                  <a:lnTo>
                    <a:pt x="2444800" y="1537208"/>
                  </a:lnTo>
                  <a:lnTo>
                    <a:pt x="2418765" y="1538808"/>
                  </a:lnTo>
                  <a:lnTo>
                    <a:pt x="2371902" y="1551647"/>
                  </a:lnTo>
                  <a:lnTo>
                    <a:pt x="2332228" y="1576920"/>
                  </a:lnTo>
                  <a:lnTo>
                    <a:pt x="2301240" y="1612061"/>
                  </a:lnTo>
                  <a:lnTo>
                    <a:pt x="2279446" y="1656283"/>
                  </a:lnTo>
                  <a:lnTo>
                    <a:pt x="2268436" y="1707235"/>
                  </a:lnTo>
                  <a:lnTo>
                    <a:pt x="2267064" y="1735086"/>
                  </a:lnTo>
                  <a:lnTo>
                    <a:pt x="2268423" y="1762493"/>
                  </a:lnTo>
                  <a:lnTo>
                    <a:pt x="2279256" y="1813013"/>
                  </a:lnTo>
                  <a:lnTo>
                    <a:pt x="2300668" y="1857336"/>
                  </a:lnTo>
                  <a:lnTo>
                    <a:pt x="2330958" y="1892744"/>
                  </a:lnTo>
                  <a:lnTo>
                    <a:pt x="2369578" y="1918335"/>
                  </a:lnTo>
                  <a:lnTo>
                    <a:pt x="2414879" y="1931352"/>
                  </a:lnTo>
                  <a:lnTo>
                    <a:pt x="2439936" y="1932990"/>
                  </a:lnTo>
                  <a:lnTo>
                    <a:pt x="2466746" y="1931352"/>
                  </a:lnTo>
                  <a:lnTo>
                    <a:pt x="2491244" y="1926475"/>
                  </a:lnTo>
                  <a:lnTo>
                    <a:pt x="2513444" y="1918335"/>
                  </a:lnTo>
                  <a:lnTo>
                    <a:pt x="2529522" y="1909127"/>
                  </a:lnTo>
                  <a:lnTo>
                    <a:pt x="2529459" y="1948256"/>
                  </a:lnTo>
                  <a:lnTo>
                    <a:pt x="2512822" y="1988362"/>
                  </a:lnTo>
                  <a:lnTo>
                    <a:pt x="2469540" y="2008289"/>
                  </a:lnTo>
                  <a:lnTo>
                    <a:pt x="2448966" y="2010067"/>
                  </a:lnTo>
                  <a:lnTo>
                    <a:pt x="2439263" y="2009521"/>
                  </a:lnTo>
                  <a:lnTo>
                    <a:pt x="2397468" y="1990699"/>
                  </a:lnTo>
                  <a:lnTo>
                    <a:pt x="2386482" y="1976043"/>
                  </a:lnTo>
                  <a:lnTo>
                    <a:pt x="2298992" y="2018398"/>
                  </a:lnTo>
                  <a:lnTo>
                    <a:pt x="2325128" y="2051431"/>
                  </a:lnTo>
                  <a:lnTo>
                    <a:pt x="2360231" y="2077148"/>
                  </a:lnTo>
                  <a:lnTo>
                    <a:pt x="2402128" y="2093874"/>
                  </a:lnTo>
                  <a:lnTo>
                    <a:pt x="2448268" y="2099627"/>
                  </a:lnTo>
                  <a:lnTo>
                    <a:pt x="2468562" y="2098941"/>
                  </a:lnTo>
                  <a:lnTo>
                    <a:pt x="2506929" y="2093480"/>
                  </a:lnTo>
                  <a:lnTo>
                    <a:pt x="2557691" y="2074951"/>
                  </a:lnTo>
                  <a:lnTo>
                    <a:pt x="2596172" y="2043684"/>
                  </a:lnTo>
                  <a:lnTo>
                    <a:pt x="2614688" y="2010067"/>
                  </a:lnTo>
                  <a:lnTo>
                    <a:pt x="2618384" y="1998954"/>
                  </a:lnTo>
                  <a:lnTo>
                    <a:pt x="2623883" y="1955101"/>
                  </a:lnTo>
                  <a:lnTo>
                    <a:pt x="2623959" y="1547609"/>
                  </a:lnTo>
                  <a:close/>
                </a:path>
                <a:path w="7223759" h="2099945">
                  <a:moveTo>
                    <a:pt x="2648026" y="316344"/>
                  </a:moveTo>
                  <a:lnTo>
                    <a:pt x="2641079" y="257149"/>
                  </a:lnTo>
                  <a:lnTo>
                    <a:pt x="2621559" y="207098"/>
                  </a:lnTo>
                  <a:lnTo>
                    <a:pt x="2621419" y="206908"/>
                  </a:lnTo>
                  <a:lnTo>
                    <a:pt x="2607614" y="186169"/>
                  </a:lnTo>
                  <a:lnTo>
                    <a:pt x="2591003" y="168046"/>
                  </a:lnTo>
                  <a:lnTo>
                    <a:pt x="2571686" y="152755"/>
                  </a:lnTo>
                  <a:lnTo>
                    <a:pt x="2550820" y="141109"/>
                  </a:lnTo>
                  <a:lnTo>
                    <a:pt x="2550820" y="279120"/>
                  </a:lnTo>
                  <a:lnTo>
                    <a:pt x="2386266" y="279120"/>
                  </a:lnTo>
                  <a:lnTo>
                    <a:pt x="2404516" y="236245"/>
                  </a:lnTo>
                  <a:lnTo>
                    <a:pt x="2452979" y="208737"/>
                  </a:lnTo>
                  <a:lnTo>
                    <a:pt x="2475522" y="206908"/>
                  </a:lnTo>
                  <a:lnTo>
                    <a:pt x="2494737" y="208483"/>
                  </a:lnTo>
                  <a:lnTo>
                    <a:pt x="2535072" y="232079"/>
                  </a:lnTo>
                  <a:lnTo>
                    <a:pt x="2550820" y="279120"/>
                  </a:lnTo>
                  <a:lnTo>
                    <a:pt x="2550820" y="141109"/>
                  </a:lnTo>
                  <a:lnTo>
                    <a:pt x="2549918" y="140601"/>
                  </a:lnTo>
                  <a:lnTo>
                    <a:pt x="2525941" y="131914"/>
                  </a:lnTo>
                  <a:lnTo>
                    <a:pt x="2499741" y="126707"/>
                  </a:lnTo>
                  <a:lnTo>
                    <a:pt x="2471343" y="124968"/>
                  </a:lnTo>
                  <a:lnTo>
                    <a:pt x="2444381" y="126542"/>
                  </a:lnTo>
                  <a:lnTo>
                    <a:pt x="2395245" y="139141"/>
                  </a:lnTo>
                  <a:lnTo>
                    <a:pt x="2352891" y="164007"/>
                  </a:lnTo>
                  <a:lnTo>
                    <a:pt x="2319388" y="199326"/>
                  </a:lnTo>
                  <a:lnTo>
                    <a:pt x="2295461" y="244551"/>
                  </a:lnTo>
                  <a:lnTo>
                    <a:pt x="2283307" y="298005"/>
                  </a:lnTo>
                  <a:lnTo>
                    <a:pt x="2281783" y="327723"/>
                  </a:lnTo>
                  <a:lnTo>
                    <a:pt x="2283333" y="355066"/>
                  </a:lnTo>
                  <a:lnTo>
                    <a:pt x="2295753" y="404964"/>
                  </a:lnTo>
                  <a:lnTo>
                    <a:pt x="2320226" y="448170"/>
                  </a:lnTo>
                  <a:lnTo>
                    <a:pt x="2354592" y="482358"/>
                  </a:lnTo>
                  <a:lnTo>
                    <a:pt x="2398166" y="506806"/>
                  </a:lnTo>
                  <a:lnTo>
                    <a:pt x="2448941" y="519226"/>
                  </a:lnTo>
                  <a:lnTo>
                    <a:pt x="2476893" y="520776"/>
                  </a:lnTo>
                  <a:lnTo>
                    <a:pt x="2503449" y="518998"/>
                  </a:lnTo>
                  <a:lnTo>
                    <a:pt x="2553360" y="504748"/>
                  </a:lnTo>
                  <a:lnTo>
                    <a:pt x="2598013" y="476631"/>
                  </a:lnTo>
                  <a:lnTo>
                    <a:pt x="2631440" y="436702"/>
                  </a:lnTo>
                  <a:lnTo>
                    <a:pt x="2633497" y="432574"/>
                  </a:lnTo>
                  <a:lnTo>
                    <a:pt x="2643555" y="412445"/>
                  </a:lnTo>
                  <a:lnTo>
                    <a:pt x="2549118" y="385356"/>
                  </a:lnTo>
                  <a:lnTo>
                    <a:pt x="2543327" y="396151"/>
                  </a:lnTo>
                  <a:lnTo>
                    <a:pt x="2536367" y="405587"/>
                  </a:lnTo>
                  <a:lnTo>
                    <a:pt x="2497124" y="429539"/>
                  </a:lnTo>
                  <a:lnTo>
                    <a:pt x="2471343" y="432574"/>
                  </a:lnTo>
                  <a:lnTo>
                    <a:pt x="2450642" y="430784"/>
                  </a:lnTo>
                  <a:lnTo>
                    <a:pt x="2404516" y="403948"/>
                  </a:lnTo>
                  <a:lnTo>
                    <a:pt x="2387460" y="369354"/>
                  </a:lnTo>
                  <a:lnTo>
                    <a:pt x="2383510" y="349250"/>
                  </a:lnTo>
                  <a:lnTo>
                    <a:pt x="2553284" y="349250"/>
                  </a:lnTo>
                  <a:lnTo>
                    <a:pt x="2601201" y="349250"/>
                  </a:lnTo>
                  <a:lnTo>
                    <a:pt x="2646680" y="349250"/>
                  </a:lnTo>
                  <a:lnTo>
                    <a:pt x="2648026" y="316344"/>
                  </a:lnTo>
                  <a:close/>
                </a:path>
                <a:path w="7223759" h="2099945">
                  <a:moveTo>
                    <a:pt x="2869082" y="1022565"/>
                  </a:moveTo>
                  <a:lnTo>
                    <a:pt x="2862135" y="963371"/>
                  </a:lnTo>
                  <a:lnTo>
                    <a:pt x="2842603" y="913333"/>
                  </a:lnTo>
                  <a:lnTo>
                    <a:pt x="2812059" y="874268"/>
                  </a:lnTo>
                  <a:lnTo>
                    <a:pt x="2771864" y="847331"/>
                  </a:lnTo>
                  <a:lnTo>
                    <a:pt x="2771864" y="985354"/>
                  </a:lnTo>
                  <a:lnTo>
                    <a:pt x="2607335" y="985354"/>
                  </a:lnTo>
                  <a:lnTo>
                    <a:pt x="2625585" y="942467"/>
                  </a:lnTo>
                  <a:lnTo>
                    <a:pt x="2674035" y="914958"/>
                  </a:lnTo>
                  <a:lnTo>
                    <a:pt x="2696565" y="913130"/>
                  </a:lnTo>
                  <a:lnTo>
                    <a:pt x="2715780" y="914704"/>
                  </a:lnTo>
                  <a:lnTo>
                    <a:pt x="2756116" y="938301"/>
                  </a:lnTo>
                  <a:lnTo>
                    <a:pt x="2771864" y="985354"/>
                  </a:lnTo>
                  <a:lnTo>
                    <a:pt x="2771864" y="847331"/>
                  </a:lnTo>
                  <a:lnTo>
                    <a:pt x="2770975" y="846823"/>
                  </a:lnTo>
                  <a:lnTo>
                    <a:pt x="2746997" y="838136"/>
                  </a:lnTo>
                  <a:lnTo>
                    <a:pt x="2720822" y="832929"/>
                  </a:lnTo>
                  <a:lnTo>
                    <a:pt x="2692425" y="831189"/>
                  </a:lnTo>
                  <a:lnTo>
                    <a:pt x="2665438" y="832764"/>
                  </a:lnTo>
                  <a:lnTo>
                    <a:pt x="2616314" y="845362"/>
                  </a:lnTo>
                  <a:lnTo>
                    <a:pt x="2573959" y="870216"/>
                  </a:lnTo>
                  <a:lnTo>
                    <a:pt x="2540457" y="905548"/>
                  </a:lnTo>
                  <a:lnTo>
                    <a:pt x="2516517" y="950760"/>
                  </a:lnTo>
                  <a:lnTo>
                    <a:pt x="2504363" y="1004227"/>
                  </a:lnTo>
                  <a:lnTo>
                    <a:pt x="2502852" y="1033945"/>
                  </a:lnTo>
                  <a:lnTo>
                    <a:pt x="2504402" y="1061288"/>
                  </a:lnTo>
                  <a:lnTo>
                    <a:pt x="2516809" y="1111199"/>
                  </a:lnTo>
                  <a:lnTo>
                    <a:pt x="2541270" y="1154391"/>
                  </a:lnTo>
                  <a:lnTo>
                    <a:pt x="2575649" y="1188580"/>
                  </a:lnTo>
                  <a:lnTo>
                    <a:pt x="2619235" y="1213027"/>
                  </a:lnTo>
                  <a:lnTo>
                    <a:pt x="2670010" y="1225448"/>
                  </a:lnTo>
                  <a:lnTo>
                    <a:pt x="2697962" y="1226997"/>
                  </a:lnTo>
                  <a:lnTo>
                    <a:pt x="2724518" y="1225219"/>
                  </a:lnTo>
                  <a:lnTo>
                    <a:pt x="2774416" y="1210983"/>
                  </a:lnTo>
                  <a:lnTo>
                    <a:pt x="2819082" y="1182852"/>
                  </a:lnTo>
                  <a:lnTo>
                    <a:pt x="2852483" y="1142936"/>
                  </a:lnTo>
                  <a:lnTo>
                    <a:pt x="2854553" y="1138796"/>
                  </a:lnTo>
                  <a:lnTo>
                    <a:pt x="2864612" y="1118679"/>
                  </a:lnTo>
                  <a:lnTo>
                    <a:pt x="2770174" y="1091577"/>
                  </a:lnTo>
                  <a:lnTo>
                    <a:pt x="2764383" y="1102372"/>
                  </a:lnTo>
                  <a:lnTo>
                    <a:pt x="2757424" y="1111808"/>
                  </a:lnTo>
                  <a:lnTo>
                    <a:pt x="2718193" y="1135761"/>
                  </a:lnTo>
                  <a:lnTo>
                    <a:pt x="2692425" y="1138796"/>
                  </a:lnTo>
                  <a:lnTo>
                    <a:pt x="2671699" y="1137005"/>
                  </a:lnTo>
                  <a:lnTo>
                    <a:pt x="2625585" y="1110145"/>
                  </a:lnTo>
                  <a:lnTo>
                    <a:pt x="2608529" y="1075575"/>
                  </a:lnTo>
                  <a:lnTo>
                    <a:pt x="2604592" y="1055484"/>
                  </a:lnTo>
                  <a:lnTo>
                    <a:pt x="2774327" y="1055484"/>
                  </a:lnTo>
                  <a:lnTo>
                    <a:pt x="2822244" y="1055484"/>
                  </a:lnTo>
                  <a:lnTo>
                    <a:pt x="2867723" y="1055484"/>
                  </a:lnTo>
                  <a:lnTo>
                    <a:pt x="2869082" y="1022565"/>
                  </a:lnTo>
                  <a:close/>
                </a:path>
                <a:path w="7223759" h="2099945">
                  <a:moveTo>
                    <a:pt x="2941231" y="1547609"/>
                  </a:moveTo>
                  <a:lnTo>
                    <a:pt x="2932722" y="1546783"/>
                  </a:lnTo>
                  <a:lnTo>
                    <a:pt x="2924213" y="1546364"/>
                  </a:lnTo>
                  <a:lnTo>
                    <a:pt x="2915704" y="1546352"/>
                  </a:lnTo>
                  <a:lnTo>
                    <a:pt x="2907207" y="1546758"/>
                  </a:lnTo>
                  <a:lnTo>
                    <a:pt x="2866377" y="1555229"/>
                  </a:lnTo>
                  <a:lnTo>
                    <a:pt x="2828391" y="1577467"/>
                  </a:lnTo>
                  <a:lnTo>
                    <a:pt x="2804439" y="1608010"/>
                  </a:lnTo>
                  <a:lnTo>
                    <a:pt x="2804439" y="1547609"/>
                  </a:lnTo>
                  <a:lnTo>
                    <a:pt x="2721114" y="1547609"/>
                  </a:lnTo>
                  <a:lnTo>
                    <a:pt x="2721114" y="1922576"/>
                  </a:lnTo>
                  <a:lnTo>
                    <a:pt x="2816250" y="1922576"/>
                  </a:lnTo>
                  <a:lnTo>
                    <a:pt x="2816250" y="1730921"/>
                  </a:lnTo>
                  <a:lnTo>
                    <a:pt x="2816618" y="1720430"/>
                  </a:lnTo>
                  <a:lnTo>
                    <a:pt x="2829433" y="1676171"/>
                  </a:lnTo>
                  <a:lnTo>
                    <a:pt x="2859621" y="1646186"/>
                  </a:lnTo>
                  <a:lnTo>
                    <a:pt x="2874276" y="1639265"/>
                  </a:lnTo>
                  <a:lnTo>
                    <a:pt x="2876207" y="1638452"/>
                  </a:lnTo>
                  <a:lnTo>
                    <a:pt x="2885287" y="1635671"/>
                  </a:lnTo>
                  <a:lnTo>
                    <a:pt x="2894863" y="1633689"/>
                  </a:lnTo>
                  <a:lnTo>
                    <a:pt x="2904947" y="1632496"/>
                  </a:lnTo>
                  <a:lnTo>
                    <a:pt x="2914954" y="1632115"/>
                  </a:lnTo>
                  <a:lnTo>
                    <a:pt x="2924340" y="1632534"/>
                  </a:lnTo>
                  <a:lnTo>
                    <a:pt x="2933103" y="1633753"/>
                  </a:lnTo>
                  <a:lnTo>
                    <a:pt x="2941231" y="1635785"/>
                  </a:lnTo>
                  <a:lnTo>
                    <a:pt x="2941231" y="1632115"/>
                  </a:lnTo>
                  <a:lnTo>
                    <a:pt x="2941231" y="1547609"/>
                  </a:lnTo>
                  <a:close/>
                </a:path>
                <a:path w="7223759" h="2099945">
                  <a:moveTo>
                    <a:pt x="3212173" y="510349"/>
                  </a:moveTo>
                  <a:lnTo>
                    <a:pt x="3073082" y="329831"/>
                  </a:lnTo>
                  <a:lnTo>
                    <a:pt x="3067723" y="322872"/>
                  </a:lnTo>
                  <a:lnTo>
                    <a:pt x="3072752" y="315912"/>
                  </a:lnTo>
                  <a:lnTo>
                    <a:pt x="3203143" y="135394"/>
                  </a:lnTo>
                  <a:lnTo>
                    <a:pt x="3086493" y="135394"/>
                  </a:lnTo>
                  <a:lnTo>
                    <a:pt x="2959430" y="315912"/>
                  </a:lnTo>
                  <a:lnTo>
                    <a:pt x="2959430" y="10401"/>
                  </a:lnTo>
                  <a:lnTo>
                    <a:pt x="2863583" y="10401"/>
                  </a:lnTo>
                  <a:lnTo>
                    <a:pt x="2862897" y="510349"/>
                  </a:lnTo>
                  <a:lnTo>
                    <a:pt x="2959430" y="510349"/>
                  </a:lnTo>
                  <a:lnTo>
                    <a:pt x="2959430" y="329831"/>
                  </a:lnTo>
                  <a:lnTo>
                    <a:pt x="3089249" y="510349"/>
                  </a:lnTo>
                  <a:lnTo>
                    <a:pt x="3212173" y="510349"/>
                  </a:lnTo>
                  <a:close/>
                </a:path>
                <a:path w="7223759" h="2099945">
                  <a:moveTo>
                    <a:pt x="3294367" y="1216571"/>
                  </a:moveTo>
                  <a:lnTo>
                    <a:pt x="3155302" y="1036053"/>
                  </a:lnTo>
                  <a:lnTo>
                    <a:pt x="3149955" y="1029093"/>
                  </a:lnTo>
                  <a:lnTo>
                    <a:pt x="3154972" y="1022146"/>
                  </a:lnTo>
                  <a:lnTo>
                    <a:pt x="3285350" y="841629"/>
                  </a:lnTo>
                  <a:lnTo>
                    <a:pt x="3168688" y="841629"/>
                  </a:lnTo>
                  <a:lnTo>
                    <a:pt x="3041624" y="1022146"/>
                  </a:lnTo>
                  <a:lnTo>
                    <a:pt x="3041624" y="716635"/>
                  </a:lnTo>
                  <a:lnTo>
                    <a:pt x="2945803" y="716635"/>
                  </a:lnTo>
                  <a:lnTo>
                    <a:pt x="2945092" y="1216571"/>
                  </a:lnTo>
                  <a:lnTo>
                    <a:pt x="3041624" y="1216571"/>
                  </a:lnTo>
                  <a:lnTo>
                    <a:pt x="3041624" y="1036053"/>
                  </a:lnTo>
                  <a:lnTo>
                    <a:pt x="3171469" y="1216571"/>
                  </a:lnTo>
                  <a:lnTo>
                    <a:pt x="3294367" y="1216571"/>
                  </a:lnTo>
                  <a:close/>
                </a:path>
                <a:path w="7223759" h="2099945">
                  <a:moveTo>
                    <a:pt x="3345611" y="1728558"/>
                  </a:moveTo>
                  <a:lnTo>
                    <a:pt x="3343745" y="1697850"/>
                  </a:lnTo>
                  <a:lnTo>
                    <a:pt x="3342576" y="1691335"/>
                  </a:lnTo>
                  <a:lnTo>
                    <a:pt x="3338665" y="1669364"/>
                  </a:lnTo>
                  <a:lnTo>
                    <a:pt x="3330371" y="1643100"/>
                  </a:lnTo>
                  <a:lnTo>
                    <a:pt x="3319132" y="1619326"/>
                  </a:lnTo>
                  <a:lnTo>
                    <a:pt x="3319005" y="1619148"/>
                  </a:lnTo>
                  <a:lnTo>
                    <a:pt x="3305200" y="1598383"/>
                  </a:lnTo>
                  <a:lnTo>
                    <a:pt x="3288588" y="1580273"/>
                  </a:lnTo>
                  <a:lnTo>
                    <a:pt x="3269272" y="1564970"/>
                  </a:lnTo>
                  <a:lnTo>
                    <a:pt x="3248393" y="1553337"/>
                  </a:lnTo>
                  <a:lnTo>
                    <a:pt x="3248393" y="1691335"/>
                  </a:lnTo>
                  <a:lnTo>
                    <a:pt x="3083864" y="1691335"/>
                  </a:lnTo>
                  <a:lnTo>
                    <a:pt x="3102114" y="1648472"/>
                  </a:lnTo>
                  <a:lnTo>
                    <a:pt x="3150565" y="1620977"/>
                  </a:lnTo>
                  <a:lnTo>
                    <a:pt x="3173095" y="1619148"/>
                  </a:lnTo>
                  <a:lnTo>
                    <a:pt x="3192310" y="1620710"/>
                  </a:lnTo>
                  <a:lnTo>
                    <a:pt x="3232645" y="1644319"/>
                  </a:lnTo>
                  <a:lnTo>
                    <a:pt x="3248393" y="1691335"/>
                  </a:lnTo>
                  <a:lnTo>
                    <a:pt x="3248393" y="1553337"/>
                  </a:lnTo>
                  <a:lnTo>
                    <a:pt x="3247504" y="1552829"/>
                  </a:lnTo>
                  <a:lnTo>
                    <a:pt x="3223526" y="1544142"/>
                  </a:lnTo>
                  <a:lnTo>
                    <a:pt x="3197339" y="1538935"/>
                  </a:lnTo>
                  <a:lnTo>
                    <a:pt x="3168929" y="1537208"/>
                  </a:lnTo>
                  <a:lnTo>
                    <a:pt x="3141954" y="1538770"/>
                  </a:lnTo>
                  <a:lnTo>
                    <a:pt x="3092843" y="1551355"/>
                  </a:lnTo>
                  <a:lnTo>
                    <a:pt x="3050489" y="1576222"/>
                  </a:lnTo>
                  <a:lnTo>
                    <a:pt x="3016986" y="1611553"/>
                  </a:lnTo>
                  <a:lnTo>
                    <a:pt x="2993047" y="1656765"/>
                  </a:lnTo>
                  <a:lnTo>
                    <a:pt x="2980893" y="1710220"/>
                  </a:lnTo>
                  <a:lnTo>
                    <a:pt x="2979382" y="1739938"/>
                  </a:lnTo>
                  <a:lnTo>
                    <a:pt x="2980931" y="1767268"/>
                  </a:lnTo>
                  <a:lnTo>
                    <a:pt x="2993339" y="1817179"/>
                  </a:lnTo>
                  <a:lnTo>
                    <a:pt x="3017799" y="1860372"/>
                  </a:lnTo>
                  <a:lnTo>
                    <a:pt x="3052178" y="1894573"/>
                  </a:lnTo>
                  <a:lnTo>
                    <a:pt x="3095764" y="1919020"/>
                  </a:lnTo>
                  <a:lnTo>
                    <a:pt x="3146539" y="1931428"/>
                  </a:lnTo>
                  <a:lnTo>
                    <a:pt x="3174504" y="1932990"/>
                  </a:lnTo>
                  <a:lnTo>
                    <a:pt x="3201047" y="1931212"/>
                  </a:lnTo>
                  <a:lnTo>
                    <a:pt x="3250946" y="1916963"/>
                  </a:lnTo>
                  <a:lnTo>
                    <a:pt x="3295612" y="1888845"/>
                  </a:lnTo>
                  <a:lnTo>
                    <a:pt x="3329025" y="1848929"/>
                  </a:lnTo>
                  <a:lnTo>
                    <a:pt x="3341141" y="1824659"/>
                  </a:lnTo>
                  <a:lnTo>
                    <a:pt x="3246704" y="1797596"/>
                  </a:lnTo>
                  <a:lnTo>
                    <a:pt x="3240913" y="1808365"/>
                  </a:lnTo>
                  <a:lnTo>
                    <a:pt x="3233953" y="1817801"/>
                  </a:lnTo>
                  <a:lnTo>
                    <a:pt x="3194723" y="1841766"/>
                  </a:lnTo>
                  <a:lnTo>
                    <a:pt x="3168929" y="1844814"/>
                  </a:lnTo>
                  <a:lnTo>
                    <a:pt x="3148215" y="1843024"/>
                  </a:lnTo>
                  <a:lnTo>
                    <a:pt x="3102114" y="1816163"/>
                  </a:lnTo>
                  <a:lnTo>
                    <a:pt x="3085058" y="1781568"/>
                  </a:lnTo>
                  <a:lnTo>
                    <a:pt x="3081121" y="1761464"/>
                  </a:lnTo>
                  <a:lnTo>
                    <a:pt x="3250857" y="1761464"/>
                  </a:lnTo>
                  <a:lnTo>
                    <a:pt x="3298774" y="1761464"/>
                  </a:lnTo>
                  <a:lnTo>
                    <a:pt x="3344253" y="1761464"/>
                  </a:lnTo>
                  <a:lnTo>
                    <a:pt x="3345611" y="1728558"/>
                  </a:lnTo>
                  <a:close/>
                </a:path>
                <a:path w="7223759" h="2099945">
                  <a:moveTo>
                    <a:pt x="3561372" y="327037"/>
                  </a:moveTo>
                  <a:lnTo>
                    <a:pt x="3561321" y="275653"/>
                  </a:lnTo>
                  <a:lnTo>
                    <a:pt x="3559302" y="234696"/>
                  </a:lnTo>
                  <a:lnTo>
                    <a:pt x="3546106" y="193027"/>
                  </a:lnTo>
                  <a:lnTo>
                    <a:pt x="3521633" y="161086"/>
                  </a:lnTo>
                  <a:lnTo>
                    <a:pt x="3487775" y="140258"/>
                  </a:lnTo>
                  <a:lnTo>
                    <a:pt x="3446462" y="128790"/>
                  </a:lnTo>
                  <a:lnTo>
                    <a:pt x="3399599" y="124968"/>
                  </a:lnTo>
                  <a:lnTo>
                    <a:pt x="3367519" y="126796"/>
                  </a:lnTo>
                  <a:lnTo>
                    <a:pt x="3314052" y="141376"/>
                  </a:lnTo>
                  <a:lnTo>
                    <a:pt x="3274606" y="169811"/>
                  </a:lnTo>
                  <a:lnTo>
                    <a:pt x="3247872" y="207657"/>
                  </a:lnTo>
                  <a:lnTo>
                    <a:pt x="3239198" y="229831"/>
                  </a:lnTo>
                  <a:lnTo>
                    <a:pt x="3324606" y="256908"/>
                  </a:lnTo>
                  <a:lnTo>
                    <a:pt x="3329965" y="245046"/>
                  </a:lnTo>
                  <a:lnTo>
                    <a:pt x="3337014" y="235127"/>
                  </a:lnTo>
                  <a:lnTo>
                    <a:pt x="3378327" y="213588"/>
                  </a:lnTo>
                  <a:lnTo>
                    <a:pt x="3399599" y="211074"/>
                  </a:lnTo>
                  <a:lnTo>
                    <a:pt x="3416998" y="212051"/>
                  </a:lnTo>
                  <a:lnTo>
                    <a:pt x="3453053" y="226695"/>
                  </a:lnTo>
                  <a:lnTo>
                    <a:pt x="3468166" y="262153"/>
                  </a:lnTo>
                  <a:lnTo>
                    <a:pt x="3467455" y="262267"/>
                  </a:lnTo>
                  <a:lnTo>
                    <a:pt x="3467455" y="338658"/>
                  </a:lnTo>
                  <a:lnTo>
                    <a:pt x="3463696" y="379933"/>
                  </a:lnTo>
                  <a:lnTo>
                    <a:pt x="3443503" y="416255"/>
                  </a:lnTo>
                  <a:lnTo>
                    <a:pt x="3405594" y="441299"/>
                  </a:lnTo>
                  <a:lnTo>
                    <a:pt x="3371113" y="446481"/>
                  </a:lnTo>
                  <a:lnTo>
                    <a:pt x="3363239" y="446176"/>
                  </a:lnTo>
                  <a:lnTo>
                    <a:pt x="3320491" y="421411"/>
                  </a:lnTo>
                  <a:lnTo>
                    <a:pt x="3318345" y="414070"/>
                  </a:lnTo>
                  <a:lnTo>
                    <a:pt x="3318345" y="399262"/>
                  </a:lnTo>
                  <a:lnTo>
                    <a:pt x="3347974" y="366166"/>
                  </a:lnTo>
                  <a:lnTo>
                    <a:pt x="3385362" y="354114"/>
                  </a:lnTo>
                  <a:lnTo>
                    <a:pt x="3427361" y="345617"/>
                  </a:lnTo>
                  <a:lnTo>
                    <a:pt x="3467455" y="338658"/>
                  </a:lnTo>
                  <a:lnTo>
                    <a:pt x="3467455" y="262267"/>
                  </a:lnTo>
                  <a:lnTo>
                    <a:pt x="3405098" y="271614"/>
                  </a:lnTo>
                  <a:lnTo>
                    <a:pt x="3357588" y="280174"/>
                  </a:lnTo>
                  <a:lnTo>
                    <a:pt x="3318853" y="290004"/>
                  </a:lnTo>
                  <a:lnTo>
                    <a:pt x="3280816" y="306158"/>
                  </a:lnTo>
                  <a:lnTo>
                    <a:pt x="3244443" y="339051"/>
                  </a:lnTo>
                  <a:lnTo>
                    <a:pt x="3227997" y="381977"/>
                  </a:lnTo>
                  <a:lnTo>
                    <a:pt x="3226003" y="406882"/>
                  </a:lnTo>
                  <a:lnTo>
                    <a:pt x="3226905" y="422173"/>
                  </a:lnTo>
                  <a:lnTo>
                    <a:pt x="3240417" y="464007"/>
                  </a:lnTo>
                  <a:lnTo>
                    <a:pt x="3269640" y="496938"/>
                  </a:lnTo>
                  <a:lnTo>
                    <a:pt x="3313798" y="516902"/>
                  </a:lnTo>
                  <a:lnTo>
                    <a:pt x="3350996" y="520776"/>
                  </a:lnTo>
                  <a:lnTo>
                    <a:pt x="3374237" y="519722"/>
                  </a:lnTo>
                  <a:lnTo>
                    <a:pt x="3414433" y="511302"/>
                  </a:lnTo>
                  <a:lnTo>
                    <a:pt x="3462045" y="481838"/>
                  </a:lnTo>
                  <a:lnTo>
                    <a:pt x="3478822" y="464019"/>
                  </a:lnTo>
                  <a:lnTo>
                    <a:pt x="3478746" y="510349"/>
                  </a:lnTo>
                  <a:lnTo>
                    <a:pt x="3561372" y="510349"/>
                  </a:lnTo>
                  <a:lnTo>
                    <a:pt x="3561372" y="433285"/>
                  </a:lnTo>
                  <a:lnTo>
                    <a:pt x="3561372" y="327037"/>
                  </a:lnTo>
                  <a:close/>
                </a:path>
                <a:path w="7223759" h="2099945">
                  <a:moveTo>
                    <a:pt x="3643579" y="1033259"/>
                  </a:moveTo>
                  <a:lnTo>
                    <a:pt x="3643515" y="981875"/>
                  </a:lnTo>
                  <a:lnTo>
                    <a:pt x="3641496" y="940917"/>
                  </a:lnTo>
                  <a:lnTo>
                    <a:pt x="3628313" y="899248"/>
                  </a:lnTo>
                  <a:lnTo>
                    <a:pt x="3603828" y="867308"/>
                  </a:lnTo>
                  <a:lnTo>
                    <a:pt x="3569970" y="846480"/>
                  </a:lnTo>
                  <a:lnTo>
                    <a:pt x="3528657" y="835012"/>
                  </a:lnTo>
                  <a:lnTo>
                    <a:pt x="3481794" y="831189"/>
                  </a:lnTo>
                  <a:lnTo>
                    <a:pt x="3449726" y="833018"/>
                  </a:lnTo>
                  <a:lnTo>
                    <a:pt x="3396259" y="847610"/>
                  </a:lnTo>
                  <a:lnTo>
                    <a:pt x="3356813" y="876033"/>
                  </a:lnTo>
                  <a:lnTo>
                    <a:pt x="3330079" y="913866"/>
                  </a:lnTo>
                  <a:lnTo>
                    <a:pt x="3321393" y="936040"/>
                  </a:lnTo>
                  <a:lnTo>
                    <a:pt x="3406813" y="963129"/>
                  </a:lnTo>
                  <a:lnTo>
                    <a:pt x="3412172" y="951255"/>
                  </a:lnTo>
                  <a:lnTo>
                    <a:pt x="3419221" y="941349"/>
                  </a:lnTo>
                  <a:lnTo>
                    <a:pt x="3460534" y="919822"/>
                  </a:lnTo>
                  <a:lnTo>
                    <a:pt x="3481794" y="917295"/>
                  </a:lnTo>
                  <a:lnTo>
                    <a:pt x="3499205" y="918273"/>
                  </a:lnTo>
                  <a:lnTo>
                    <a:pt x="3535261" y="932916"/>
                  </a:lnTo>
                  <a:lnTo>
                    <a:pt x="3550361" y="968362"/>
                  </a:lnTo>
                  <a:lnTo>
                    <a:pt x="3549650" y="968476"/>
                  </a:lnTo>
                  <a:lnTo>
                    <a:pt x="3549650" y="1044879"/>
                  </a:lnTo>
                  <a:lnTo>
                    <a:pt x="3545903" y="1086154"/>
                  </a:lnTo>
                  <a:lnTo>
                    <a:pt x="3525697" y="1122489"/>
                  </a:lnTo>
                  <a:lnTo>
                    <a:pt x="3487801" y="1147521"/>
                  </a:lnTo>
                  <a:lnTo>
                    <a:pt x="3453333" y="1152677"/>
                  </a:lnTo>
                  <a:lnTo>
                    <a:pt x="3445459" y="1152372"/>
                  </a:lnTo>
                  <a:lnTo>
                    <a:pt x="3402698" y="1127633"/>
                  </a:lnTo>
                  <a:lnTo>
                    <a:pt x="3400552" y="1120305"/>
                  </a:lnTo>
                  <a:lnTo>
                    <a:pt x="3400552" y="1105484"/>
                  </a:lnTo>
                  <a:lnTo>
                    <a:pt x="3430193" y="1072388"/>
                  </a:lnTo>
                  <a:lnTo>
                    <a:pt x="3467557" y="1060335"/>
                  </a:lnTo>
                  <a:lnTo>
                    <a:pt x="3509556" y="1051839"/>
                  </a:lnTo>
                  <a:lnTo>
                    <a:pt x="3549650" y="1044879"/>
                  </a:lnTo>
                  <a:lnTo>
                    <a:pt x="3549650" y="968476"/>
                  </a:lnTo>
                  <a:lnTo>
                    <a:pt x="3487305" y="977823"/>
                  </a:lnTo>
                  <a:lnTo>
                    <a:pt x="3439795" y="986409"/>
                  </a:lnTo>
                  <a:lnTo>
                    <a:pt x="3401047" y="996213"/>
                  </a:lnTo>
                  <a:lnTo>
                    <a:pt x="3363010" y="1012380"/>
                  </a:lnTo>
                  <a:lnTo>
                    <a:pt x="3326650" y="1045286"/>
                  </a:lnTo>
                  <a:lnTo>
                    <a:pt x="3310204" y="1088199"/>
                  </a:lnTo>
                  <a:lnTo>
                    <a:pt x="3308210" y="1113104"/>
                  </a:lnTo>
                  <a:lnTo>
                    <a:pt x="3309112" y="1128395"/>
                  </a:lnTo>
                  <a:lnTo>
                    <a:pt x="3322612" y="1170228"/>
                  </a:lnTo>
                  <a:lnTo>
                    <a:pt x="3351847" y="1203159"/>
                  </a:lnTo>
                  <a:lnTo>
                    <a:pt x="3395992" y="1223124"/>
                  </a:lnTo>
                  <a:lnTo>
                    <a:pt x="3433203" y="1226997"/>
                  </a:lnTo>
                  <a:lnTo>
                    <a:pt x="3456444" y="1225943"/>
                  </a:lnTo>
                  <a:lnTo>
                    <a:pt x="3496627" y="1217523"/>
                  </a:lnTo>
                  <a:lnTo>
                    <a:pt x="3544252" y="1188059"/>
                  </a:lnTo>
                  <a:lnTo>
                    <a:pt x="3561029" y="1170241"/>
                  </a:lnTo>
                  <a:lnTo>
                    <a:pt x="3560953" y="1216571"/>
                  </a:lnTo>
                  <a:lnTo>
                    <a:pt x="3643579" y="1216571"/>
                  </a:lnTo>
                  <a:lnTo>
                    <a:pt x="3643579" y="1139494"/>
                  </a:lnTo>
                  <a:lnTo>
                    <a:pt x="3643579" y="1033259"/>
                  </a:lnTo>
                  <a:close/>
                </a:path>
                <a:path w="7223759" h="2099945">
                  <a:moveTo>
                    <a:pt x="3763251" y="1922576"/>
                  </a:moveTo>
                  <a:lnTo>
                    <a:pt x="3763162" y="1706626"/>
                  </a:lnTo>
                  <a:lnTo>
                    <a:pt x="3759174" y="1660753"/>
                  </a:lnTo>
                  <a:lnTo>
                    <a:pt x="3750233" y="1625384"/>
                  </a:lnTo>
                  <a:lnTo>
                    <a:pt x="3750030" y="1624723"/>
                  </a:lnTo>
                  <a:lnTo>
                    <a:pt x="3731844" y="1589278"/>
                  </a:lnTo>
                  <a:lnTo>
                    <a:pt x="3701732" y="1559394"/>
                  </a:lnTo>
                  <a:lnTo>
                    <a:pt x="3656761" y="1540243"/>
                  </a:lnTo>
                  <a:lnTo>
                    <a:pt x="3616744" y="1536509"/>
                  </a:lnTo>
                  <a:lnTo>
                    <a:pt x="3590328" y="1538008"/>
                  </a:lnTo>
                  <a:lnTo>
                    <a:pt x="3544595" y="1549984"/>
                  </a:lnTo>
                  <a:lnTo>
                    <a:pt x="3508273" y="1573377"/>
                  </a:lnTo>
                  <a:lnTo>
                    <a:pt x="3495217" y="1586458"/>
                  </a:lnTo>
                  <a:lnTo>
                    <a:pt x="3495217" y="1547609"/>
                  </a:lnTo>
                  <a:lnTo>
                    <a:pt x="3411220" y="1547609"/>
                  </a:lnTo>
                  <a:lnTo>
                    <a:pt x="3411220" y="1922576"/>
                  </a:lnTo>
                  <a:lnTo>
                    <a:pt x="3507041" y="1922576"/>
                  </a:lnTo>
                  <a:lnTo>
                    <a:pt x="3507041" y="1732318"/>
                  </a:lnTo>
                  <a:lnTo>
                    <a:pt x="3507524" y="1715655"/>
                  </a:lnTo>
                  <a:lnTo>
                    <a:pt x="3514852" y="1676069"/>
                  </a:lnTo>
                  <a:lnTo>
                    <a:pt x="3541001" y="1638935"/>
                  </a:lnTo>
                  <a:lnTo>
                    <a:pt x="3580701" y="1625625"/>
                  </a:lnTo>
                  <a:lnTo>
                    <a:pt x="3586899" y="1625384"/>
                  </a:lnTo>
                  <a:lnTo>
                    <a:pt x="3601135" y="1626222"/>
                  </a:lnTo>
                  <a:lnTo>
                    <a:pt x="3641255" y="1646110"/>
                  </a:lnTo>
                  <a:lnTo>
                    <a:pt x="3660635" y="1682661"/>
                  </a:lnTo>
                  <a:lnTo>
                    <a:pt x="3666667" y="1722234"/>
                  </a:lnTo>
                  <a:lnTo>
                    <a:pt x="3667429" y="1922576"/>
                  </a:lnTo>
                  <a:lnTo>
                    <a:pt x="3763251" y="1922576"/>
                  </a:lnTo>
                  <a:close/>
                </a:path>
                <a:path w="7223759" h="2099945">
                  <a:moveTo>
                    <a:pt x="4002951" y="510349"/>
                  </a:moveTo>
                  <a:lnTo>
                    <a:pt x="4002849" y="294411"/>
                  </a:lnTo>
                  <a:lnTo>
                    <a:pt x="3998861" y="248526"/>
                  </a:lnTo>
                  <a:lnTo>
                    <a:pt x="3989921" y="213169"/>
                  </a:lnTo>
                  <a:lnTo>
                    <a:pt x="3989717" y="212496"/>
                  </a:lnTo>
                  <a:lnTo>
                    <a:pt x="3971518" y="177038"/>
                  </a:lnTo>
                  <a:lnTo>
                    <a:pt x="3941419" y="147167"/>
                  </a:lnTo>
                  <a:lnTo>
                    <a:pt x="3896436" y="128003"/>
                  </a:lnTo>
                  <a:lnTo>
                    <a:pt x="3856431" y="124282"/>
                  </a:lnTo>
                  <a:lnTo>
                    <a:pt x="3830015" y="125780"/>
                  </a:lnTo>
                  <a:lnTo>
                    <a:pt x="3784269" y="137756"/>
                  </a:lnTo>
                  <a:lnTo>
                    <a:pt x="3747947" y="161150"/>
                  </a:lnTo>
                  <a:lnTo>
                    <a:pt x="3734917" y="174218"/>
                  </a:lnTo>
                  <a:lnTo>
                    <a:pt x="3734917" y="135394"/>
                  </a:lnTo>
                  <a:lnTo>
                    <a:pt x="3650907" y="135394"/>
                  </a:lnTo>
                  <a:lnTo>
                    <a:pt x="3650907" y="510349"/>
                  </a:lnTo>
                  <a:lnTo>
                    <a:pt x="3746728" y="510349"/>
                  </a:lnTo>
                  <a:lnTo>
                    <a:pt x="3746728" y="320090"/>
                  </a:lnTo>
                  <a:lnTo>
                    <a:pt x="3747211" y="303428"/>
                  </a:lnTo>
                  <a:lnTo>
                    <a:pt x="3754539" y="263842"/>
                  </a:lnTo>
                  <a:lnTo>
                    <a:pt x="3780675" y="226720"/>
                  </a:lnTo>
                  <a:lnTo>
                    <a:pt x="3820388" y="213410"/>
                  </a:lnTo>
                  <a:lnTo>
                    <a:pt x="3826573" y="213169"/>
                  </a:lnTo>
                  <a:lnTo>
                    <a:pt x="3840823" y="214007"/>
                  </a:lnTo>
                  <a:lnTo>
                    <a:pt x="3880942" y="233883"/>
                  </a:lnTo>
                  <a:lnTo>
                    <a:pt x="3900335" y="270433"/>
                  </a:lnTo>
                  <a:lnTo>
                    <a:pt x="3906329" y="310019"/>
                  </a:lnTo>
                  <a:lnTo>
                    <a:pt x="3907129" y="510349"/>
                  </a:lnTo>
                  <a:lnTo>
                    <a:pt x="4002951" y="510349"/>
                  </a:lnTo>
                  <a:close/>
                </a:path>
                <a:path w="7223759" h="2099945">
                  <a:moveTo>
                    <a:pt x="4204576" y="841629"/>
                  </a:moveTo>
                  <a:lnTo>
                    <a:pt x="4110126" y="841629"/>
                  </a:lnTo>
                  <a:lnTo>
                    <a:pt x="4021239" y="1101318"/>
                  </a:lnTo>
                  <a:lnTo>
                    <a:pt x="3932364" y="841629"/>
                  </a:lnTo>
                  <a:lnTo>
                    <a:pt x="3837927" y="841629"/>
                  </a:lnTo>
                  <a:lnTo>
                    <a:pt x="3974046" y="1216571"/>
                  </a:lnTo>
                  <a:lnTo>
                    <a:pt x="4068457" y="1216571"/>
                  </a:lnTo>
                  <a:lnTo>
                    <a:pt x="4110291" y="1101318"/>
                  </a:lnTo>
                  <a:lnTo>
                    <a:pt x="4204576" y="841629"/>
                  </a:lnTo>
                  <a:close/>
                </a:path>
                <a:path w="7223759" h="2099945">
                  <a:moveTo>
                    <a:pt x="4396524" y="395757"/>
                  </a:moveTo>
                  <a:lnTo>
                    <a:pt x="4389945" y="358216"/>
                  </a:lnTo>
                  <a:lnTo>
                    <a:pt x="4359173" y="319684"/>
                  </a:lnTo>
                  <a:lnTo>
                    <a:pt x="4317035" y="298107"/>
                  </a:lnTo>
                  <a:lnTo>
                    <a:pt x="4278554" y="286080"/>
                  </a:lnTo>
                  <a:lnTo>
                    <a:pt x="4258081" y="280784"/>
                  </a:lnTo>
                  <a:lnTo>
                    <a:pt x="4240403" y="276009"/>
                  </a:lnTo>
                  <a:lnTo>
                    <a:pt x="4203687" y="264566"/>
                  </a:lnTo>
                  <a:lnTo>
                    <a:pt x="4178566" y="244652"/>
                  </a:lnTo>
                  <a:lnTo>
                    <a:pt x="4178566" y="238175"/>
                  </a:lnTo>
                  <a:lnTo>
                    <a:pt x="4212704" y="207098"/>
                  </a:lnTo>
                  <a:lnTo>
                    <a:pt x="4223804" y="206006"/>
                  </a:lnTo>
                  <a:lnTo>
                    <a:pt x="4236186" y="206209"/>
                  </a:lnTo>
                  <a:lnTo>
                    <a:pt x="4278554" y="220459"/>
                  </a:lnTo>
                  <a:lnTo>
                    <a:pt x="4296600" y="253428"/>
                  </a:lnTo>
                  <a:lnTo>
                    <a:pt x="4393108" y="236080"/>
                  </a:lnTo>
                  <a:lnTo>
                    <a:pt x="4376750" y="190119"/>
                  </a:lnTo>
                  <a:lnTo>
                    <a:pt x="4342993" y="154927"/>
                  </a:lnTo>
                  <a:lnTo>
                    <a:pt x="4294594" y="132588"/>
                  </a:lnTo>
                  <a:lnTo>
                    <a:pt x="4255528" y="125818"/>
                  </a:lnTo>
                  <a:lnTo>
                    <a:pt x="4234116" y="124968"/>
                  </a:lnTo>
                  <a:lnTo>
                    <a:pt x="4212120" y="125869"/>
                  </a:lnTo>
                  <a:lnTo>
                    <a:pt x="4172635" y="133083"/>
                  </a:lnTo>
                  <a:lnTo>
                    <a:pt x="4125404" y="156832"/>
                  </a:lnTo>
                  <a:lnTo>
                    <a:pt x="4095178" y="194233"/>
                  </a:lnTo>
                  <a:lnTo>
                    <a:pt x="4084815" y="243027"/>
                  </a:lnTo>
                  <a:lnTo>
                    <a:pt x="4085577" y="256895"/>
                  </a:lnTo>
                  <a:lnTo>
                    <a:pt x="4104005" y="301942"/>
                  </a:lnTo>
                  <a:lnTo>
                    <a:pt x="4136555" y="327037"/>
                  </a:lnTo>
                  <a:lnTo>
                    <a:pt x="4188041" y="347357"/>
                  </a:lnTo>
                  <a:lnTo>
                    <a:pt x="4245089" y="363143"/>
                  </a:lnTo>
                  <a:lnTo>
                    <a:pt x="4258729" y="367220"/>
                  </a:lnTo>
                  <a:lnTo>
                    <a:pt x="4294530" y="384136"/>
                  </a:lnTo>
                  <a:lnTo>
                    <a:pt x="4300080" y="394614"/>
                  </a:lnTo>
                  <a:lnTo>
                    <a:pt x="4300080" y="402018"/>
                  </a:lnTo>
                  <a:lnTo>
                    <a:pt x="4278515" y="433959"/>
                  </a:lnTo>
                  <a:lnTo>
                    <a:pt x="4246626" y="439534"/>
                  </a:lnTo>
                  <a:lnTo>
                    <a:pt x="4231678" y="438594"/>
                  </a:lnTo>
                  <a:lnTo>
                    <a:pt x="4195038" y="424599"/>
                  </a:lnTo>
                  <a:lnTo>
                    <a:pt x="4168851" y="383286"/>
                  </a:lnTo>
                  <a:lnTo>
                    <a:pt x="4072318" y="397852"/>
                  </a:lnTo>
                  <a:lnTo>
                    <a:pt x="4090251" y="449897"/>
                  </a:lnTo>
                  <a:lnTo>
                    <a:pt x="4125277" y="488645"/>
                  </a:lnTo>
                  <a:lnTo>
                    <a:pt x="4175658" y="512737"/>
                  </a:lnTo>
                  <a:lnTo>
                    <a:pt x="4239666" y="520776"/>
                  </a:lnTo>
                  <a:lnTo>
                    <a:pt x="4274477" y="518718"/>
                  </a:lnTo>
                  <a:lnTo>
                    <a:pt x="4332097" y="502221"/>
                  </a:lnTo>
                  <a:lnTo>
                    <a:pt x="4373156" y="469760"/>
                  </a:lnTo>
                  <a:lnTo>
                    <a:pt x="4393933" y="424599"/>
                  </a:lnTo>
                  <a:lnTo>
                    <a:pt x="4396524" y="397852"/>
                  </a:lnTo>
                  <a:lnTo>
                    <a:pt x="4396524" y="395757"/>
                  </a:lnTo>
                  <a:close/>
                </a:path>
                <a:path w="7223759" h="2099945">
                  <a:moveTo>
                    <a:pt x="4399229" y="1922576"/>
                  </a:moveTo>
                  <a:lnTo>
                    <a:pt x="4399178" y="1675244"/>
                  </a:lnTo>
                  <a:lnTo>
                    <a:pt x="4391533" y="1622590"/>
                  </a:lnTo>
                  <a:lnTo>
                    <a:pt x="4366438" y="1576616"/>
                  </a:lnTo>
                  <a:lnTo>
                    <a:pt x="4325772" y="1548091"/>
                  </a:lnTo>
                  <a:lnTo>
                    <a:pt x="4269384" y="1538592"/>
                  </a:lnTo>
                  <a:lnTo>
                    <a:pt x="4251071" y="1539621"/>
                  </a:lnTo>
                  <a:lnTo>
                    <a:pt x="4201160" y="1555089"/>
                  </a:lnTo>
                  <a:lnTo>
                    <a:pt x="4162120" y="1587131"/>
                  </a:lnTo>
                  <a:lnTo>
                    <a:pt x="4154868" y="1597355"/>
                  </a:lnTo>
                  <a:lnTo>
                    <a:pt x="4152341" y="1592491"/>
                  </a:lnTo>
                  <a:lnTo>
                    <a:pt x="4118203" y="1557324"/>
                  </a:lnTo>
                  <a:lnTo>
                    <a:pt x="4066870" y="1539760"/>
                  </a:lnTo>
                  <a:lnTo>
                    <a:pt x="4045813" y="1538592"/>
                  </a:lnTo>
                  <a:lnTo>
                    <a:pt x="4027017" y="1539646"/>
                  </a:lnTo>
                  <a:lnTo>
                    <a:pt x="3976205" y="1555584"/>
                  </a:lnTo>
                  <a:lnTo>
                    <a:pt x="3936720" y="1587957"/>
                  </a:lnTo>
                  <a:lnTo>
                    <a:pt x="3936111" y="1588795"/>
                  </a:lnTo>
                  <a:lnTo>
                    <a:pt x="3936111" y="1547609"/>
                  </a:lnTo>
                  <a:lnTo>
                    <a:pt x="3852773" y="1547609"/>
                  </a:lnTo>
                  <a:lnTo>
                    <a:pt x="3852773" y="1922576"/>
                  </a:lnTo>
                  <a:lnTo>
                    <a:pt x="3947896" y="1922576"/>
                  </a:lnTo>
                  <a:lnTo>
                    <a:pt x="3947896" y="1695513"/>
                  </a:lnTo>
                  <a:lnTo>
                    <a:pt x="3949014" y="1680108"/>
                  </a:lnTo>
                  <a:lnTo>
                    <a:pt x="3965778" y="1642910"/>
                  </a:lnTo>
                  <a:lnTo>
                    <a:pt x="3999141" y="1623860"/>
                  </a:lnTo>
                  <a:lnTo>
                    <a:pt x="4013162" y="1622590"/>
                  </a:lnTo>
                  <a:lnTo>
                    <a:pt x="4027779" y="1623885"/>
                  </a:lnTo>
                  <a:lnTo>
                    <a:pt x="4061599" y="1643265"/>
                  </a:lnTo>
                  <a:lnTo>
                    <a:pt x="4078046" y="1683524"/>
                  </a:lnTo>
                  <a:lnTo>
                    <a:pt x="4079151" y="1701076"/>
                  </a:lnTo>
                  <a:lnTo>
                    <a:pt x="4079151" y="1922576"/>
                  </a:lnTo>
                  <a:lnTo>
                    <a:pt x="4173563" y="1922576"/>
                  </a:lnTo>
                  <a:lnTo>
                    <a:pt x="4173563" y="1695513"/>
                  </a:lnTo>
                  <a:lnTo>
                    <a:pt x="4174083" y="1685061"/>
                  </a:lnTo>
                  <a:lnTo>
                    <a:pt x="4191495" y="1642833"/>
                  </a:lnTo>
                  <a:lnTo>
                    <a:pt x="4229265" y="1623174"/>
                  </a:lnTo>
                  <a:lnTo>
                    <a:pt x="4238841" y="1622590"/>
                  </a:lnTo>
                  <a:lnTo>
                    <a:pt x="4253446" y="1623885"/>
                  </a:lnTo>
                  <a:lnTo>
                    <a:pt x="4287266" y="1643265"/>
                  </a:lnTo>
                  <a:lnTo>
                    <a:pt x="4303725" y="1683524"/>
                  </a:lnTo>
                  <a:lnTo>
                    <a:pt x="4304817" y="1701076"/>
                  </a:lnTo>
                  <a:lnTo>
                    <a:pt x="4304817" y="1922576"/>
                  </a:lnTo>
                  <a:lnTo>
                    <a:pt x="4399229" y="1922576"/>
                  </a:lnTo>
                  <a:close/>
                </a:path>
                <a:path w="7223759" h="2099945">
                  <a:moveTo>
                    <a:pt x="4598517" y="1022565"/>
                  </a:moveTo>
                  <a:lnTo>
                    <a:pt x="4591570" y="963371"/>
                  </a:lnTo>
                  <a:lnTo>
                    <a:pt x="4572038" y="913333"/>
                  </a:lnTo>
                  <a:lnTo>
                    <a:pt x="4541494" y="874268"/>
                  </a:lnTo>
                  <a:lnTo>
                    <a:pt x="4501324" y="847331"/>
                  </a:lnTo>
                  <a:lnTo>
                    <a:pt x="4501324" y="985354"/>
                  </a:lnTo>
                  <a:lnTo>
                    <a:pt x="4336758" y="985354"/>
                  </a:lnTo>
                  <a:lnTo>
                    <a:pt x="4355008" y="942467"/>
                  </a:lnTo>
                  <a:lnTo>
                    <a:pt x="4403483" y="914958"/>
                  </a:lnTo>
                  <a:lnTo>
                    <a:pt x="4426026" y="913130"/>
                  </a:lnTo>
                  <a:lnTo>
                    <a:pt x="4445228" y="914704"/>
                  </a:lnTo>
                  <a:lnTo>
                    <a:pt x="4485551" y="938301"/>
                  </a:lnTo>
                  <a:lnTo>
                    <a:pt x="4501324" y="985354"/>
                  </a:lnTo>
                  <a:lnTo>
                    <a:pt x="4501324" y="847331"/>
                  </a:lnTo>
                  <a:lnTo>
                    <a:pt x="4500423" y="846823"/>
                  </a:lnTo>
                  <a:lnTo>
                    <a:pt x="4476445" y="838136"/>
                  </a:lnTo>
                  <a:lnTo>
                    <a:pt x="4450258" y="832929"/>
                  </a:lnTo>
                  <a:lnTo>
                    <a:pt x="4421848" y="831189"/>
                  </a:lnTo>
                  <a:lnTo>
                    <a:pt x="4394873" y="832764"/>
                  </a:lnTo>
                  <a:lnTo>
                    <a:pt x="4345749" y="845362"/>
                  </a:lnTo>
                  <a:lnTo>
                    <a:pt x="4303395" y="870216"/>
                  </a:lnTo>
                  <a:lnTo>
                    <a:pt x="4269892" y="905548"/>
                  </a:lnTo>
                  <a:lnTo>
                    <a:pt x="4245953" y="950760"/>
                  </a:lnTo>
                  <a:lnTo>
                    <a:pt x="4233799" y="1004227"/>
                  </a:lnTo>
                  <a:lnTo>
                    <a:pt x="4232287" y="1033945"/>
                  </a:lnTo>
                  <a:lnTo>
                    <a:pt x="4233837" y="1061288"/>
                  </a:lnTo>
                  <a:lnTo>
                    <a:pt x="4246245" y="1111199"/>
                  </a:lnTo>
                  <a:lnTo>
                    <a:pt x="4270705" y="1154391"/>
                  </a:lnTo>
                  <a:lnTo>
                    <a:pt x="4305084" y="1188580"/>
                  </a:lnTo>
                  <a:lnTo>
                    <a:pt x="4348658" y="1213027"/>
                  </a:lnTo>
                  <a:lnTo>
                    <a:pt x="4399445" y="1225448"/>
                  </a:lnTo>
                  <a:lnTo>
                    <a:pt x="4427398" y="1226997"/>
                  </a:lnTo>
                  <a:lnTo>
                    <a:pt x="4453941" y="1225219"/>
                  </a:lnTo>
                  <a:lnTo>
                    <a:pt x="4503852" y="1210983"/>
                  </a:lnTo>
                  <a:lnTo>
                    <a:pt x="4548517" y="1182852"/>
                  </a:lnTo>
                  <a:lnTo>
                    <a:pt x="4581918" y="1142936"/>
                  </a:lnTo>
                  <a:lnTo>
                    <a:pt x="4594034" y="1118679"/>
                  </a:lnTo>
                  <a:lnTo>
                    <a:pt x="4499622" y="1091577"/>
                  </a:lnTo>
                  <a:lnTo>
                    <a:pt x="4493819" y="1102372"/>
                  </a:lnTo>
                  <a:lnTo>
                    <a:pt x="4486859" y="1111808"/>
                  </a:lnTo>
                  <a:lnTo>
                    <a:pt x="4447616" y="1135761"/>
                  </a:lnTo>
                  <a:lnTo>
                    <a:pt x="4421848" y="1138796"/>
                  </a:lnTo>
                  <a:lnTo>
                    <a:pt x="4401134" y="1137005"/>
                  </a:lnTo>
                  <a:lnTo>
                    <a:pt x="4355008" y="1110145"/>
                  </a:lnTo>
                  <a:lnTo>
                    <a:pt x="4337951" y="1075575"/>
                  </a:lnTo>
                  <a:lnTo>
                    <a:pt x="4334014" y="1055484"/>
                  </a:lnTo>
                  <a:lnTo>
                    <a:pt x="4503788" y="1055484"/>
                  </a:lnTo>
                  <a:lnTo>
                    <a:pt x="4551705" y="1055484"/>
                  </a:lnTo>
                  <a:lnTo>
                    <a:pt x="4597184" y="1055484"/>
                  </a:lnTo>
                  <a:lnTo>
                    <a:pt x="4598517" y="1022565"/>
                  </a:lnTo>
                  <a:close/>
                </a:path>
                <a:path w="7223759" h="2099945">
                  <a:moveTo>
                    <a:pt x="4818329" y="316344"/>
                  </a:moveTo>
                  <a:lnTo>
                    <a:pt x="4816462" y="285635"/>
                  </a:lnTo>
                  <a:lnTo>
                    <a:pt x="4815294" y="279120"/>
                  </a:lnTo>
                  <a:lnTo>
                    <a:pt x="4811382" y="257149"/>
                  </a:lnTo>
                  <a:lnTo>
                    <a:pt x="4803089" y="230860"/>
                  </a:lnTo>
                  <a:lnTo>
                    <a:pt x="4791849" y="207098"/>
                  </a:lnTo>
                  <a:lnTo>
                    <a:pt x="4791722" y="206908"/>
                  </a:lnTo>
                  <a:lnTo>
                    <a:pt x="4777918" y="186169"/>
                  </a:lnTo>
                  <a:lnTo>
                    <a:pt x="4761306" y="168046"/>
                  </a:lnTo>
                  <a:lnTo>
                    <a:pt x="4741989" y="152755"/>
                  </a:lnTo>
                  <a:lnTo>
                    <a:pt x="4721110" y="141109"/>
                  </a:lnTo>
                  <a:lnTo>
                    <a:pt x="4721110" y="279120"/>
                  </a:lnTo>
                  <a:lnTo>
                    <a:pt x="4556569" y="279120"/>
                  </a:lnTo>
                  <a:lnTo>
                    <a:pt x="4574819" y="236245"/>
                  </a:lnTo>
                  <a:lnTo>
                    <a:pt x="4623282" y="208737"/>
                  </a:lnTo>
                  <a:lnTo>
                    <a:pt x="4645799" y="206908"/>
                  </a:lnTo>
                  <a:lnTo>
                    <a:pt x="4665027" y="208483"/>
                  </a:lnTo>
                  <a:lnTo>
                    <a:pt x="4705362" y="232079"/>
                  </a:lnTo>
                  <a:lnTo>
                    <a:pt x="4721110" y="279120"/>
                  </a:lnTo>
                  <a:lnTo>
                    <a:pt x="4721110" y="141109"/>
                  </a:lnTo>
                  <a:lnTo>
                    <a:pt x="4720221" y="140601"/>
                  </a:lnTo>
                  <a:lnTo>
                    <a:pt x="4696244" y="131914"/>
                  </a:lnTo>
                  <a:lnTo>
                    <a:pt x="4670056" y="126707"/>
                  </a:lnTo>
                  <a:lnTo>
                    <a:pt x="4641672" y="124968"/>
                  </a:lnTo>
                  <a:lnTo>
                    <a:pt x="4614684" y="126542"/>
                  </a:lnTo>
                  <a:lnTo>
                    <a:pt x="4565548" y="139141"/>
                  </a:lnTo>
                  <a:lnTo>
                    <a:pt x="4523194" y="164007"/>
                  </a:lnTo>
                  <a:lnTo>
                    <a:pt x="4489691" y="199326"/>
                  </a:lnTo>
                  <a:lnTo>
                    <a:pt x="4465752" y="244551"/>
                  </a:lnTo>
                  <a:lnTo>
                    <a:pt x="4453610" y="298005"/>
                  </a:lnTo>
                  <a:lnTo>
                    <a:pt x="4452099" y="327723"/>
                  </a:lnTo>
                  <a:lnTo>
                    <a:pt x="4453648" y="355066"/>
                  </a:lnTo>
                  <a:lnTo>
                    <a:pt x="4466044" y="404964"/>
                  </a:lnTo>
                  <a:lnTo>
                    <a:pt x="4490517" y="448170"/>
                  </a:lnTo>
                  <a:lnTo>
                    <a:pt x="4524895" y="482358"/>
                  </a:lnTo>
                  <a:lnTo>
                    <a:pt x="4568469" y="506806"/>
                  </a:lnTo>
                  <a:lnTo>
                    <a:pt x="4619244" y="519226"/>
                  </a:lnTo>
                  <a:lnTo>
                    <a:pt x="4647209" y="520776"/>
                  </a:lnTo>
                  <a:lnTo>
                    <a:pt x="4673752" y="518998"/>
                  </a:lnTo>
                  <a:lnTo>
                    <a:pt x="4723663" y="504748"/>
                  </a:lnTo>
                  <a:lnTo>
                    <a:pt x="4768329" y="476631"/>
                  </a:lnTo>
                  <a:lnTo>
                    <a:pt x="4801730" y="436702"/>
                  </a:lnTo>
                  <a:lnTo>
                    <a:pt x="4813846" y="412445"/>
                  </a:lnTo>
                  <a:lnTo>
                    <a:pt x="4719409" y="385356"/>
                  </a:lnTo>
                  <a:lnTo>
                    <a:pt x="4713630" y="396151"/>
                  </a:lnTo>
                  <a:lnTo>
                    <a:pt x="4706671" y="405587"/>
                  </a:lnTo>
                  <a:lnTo>
                    <a:pt x="4667428" y="429539"/>
                  </a:lnTo>
                  <a:lnTo>
                    <a:pt x="4641672" y="432574"/>
                  </a:lnTo>
                  <a:lnTo>
                    <a:pt x="4620946" y="430784"/>
                  </a:lnTo>
                  <a:lnTo>
                    <a:pt x="4574819" y="403948"/>
                  </a:lnTo>
                  <a:lnTo>
                    <a:pt x="4557763" y="369354"/>
                  </a:lnTo>
                  <a:lnTo>
                    <a:pt x="4553826" y="349250"/>
                  </a:lnTo>
                  <a:lnTo>
                    <a:pt x="4723574" y="349250"/>
                  </a:lnTo>
                  <a:lnTo>
                    <a:pt x="4771491" y="349250"/>
                  </a:lnTo>
                  <a:lnTo>
                    <a:pt x="4816970" y="349250"/>
                  </a:lnTo>
                  <a:lnTo>
                    <a:pt x="4818329" y="316344"/>
                  </a:lnTo>
                  <a:close/>
                </a:path>
                <a:path w="7223759" h="2099945">
                  <a:moveTo>
                    <a:pt x="4827879" y="1728558"/>
                  </a:moveTo>
                  <a:lnTo>
                    <a:pt x="4826025" y="1697850"/>
                  </a:lnTo>
                  <a:lnTo>
                    <a:pt x="4824857" y="1691335"/>
                  </a:lnTo>
                  <a:lnTo>
                    <a:pt x="4820945" y="1669364"/>
                  </a:lnTo>
                  <a:lnTo>
                    <a:pt x="4801413" y="1619326"/>
                  </a:lnTo>
                  <a:lnTo>
                    <a:pt x="4770869" y="1580273"/>
                  </a:lnTo>
                  <a:lnTo>
                    <a:pt x="4730686" y="1553337"/>
                  </a:lnTo>
                  <a:lnTo>
                    <a:pt x="4730686" y="1691335"/>
                  </a:lnTo>
                  <a:lnTo>
                    <a:pt x="4566132" y="1691335"/>
                  </a:lnTo>
                  <a:lnTo>
                    <a:pt x="4584370" y="1648472"/>
                  </a:lnTo>
                  <a:lnTo>
                    <a:pt x="4632845" y="1620977"/>
                  </a:lnTo>
                  <a:lnTo>
                    <a:pt x="4655388" y="1619148"/>
                  </a:lnTo>
                  <a:lnTo>
                    <a:pt x="4674603" y="1620710"/>
                  </a:lnTo>
                  <a:lnTo>
                    <a:pt x="4714913" y="1644319"/>
                  </a:lnTo>
                  <a:lnTo>
                    <a:pt x="4730686" y="1691335"/>
                  </a:lnTo>
                  <a:lnTo>
                    <a:pt x="4730686" y="1553337"/>
                  </a:lnTo>
                  <a:lnTo>
                    <a:pt x="4729785" y="1552829"/>
                  </a:lnTo>
                  <a:lnTo>
                    <a:pt x="4705807" y="1544142"/>
                  </a:lnTo>
                  <a:lnTo>
                    <a:pt x="4679607" y="1538935"/>
                  </a:lnTo>
                  <a:lnTo>
                    <a:pt x="4651210" y="1537208"/>
                  </a:lnTo>
                  <a:lnTo>
                    <a:pt x="4624248" y="1538770"/>
                  </a:lnTo>
                  <a:lnTo>
                    <a:pt x="4575111" y="1551355"/>
                  </a:lnTo>
                  <a:lnTo>
                    <a:pt x="4532757" y="1576222"/>
                  </a:lnTo>
                  <a:lnTo>
                    <a:pt x="4499254" y="1611553"/>
                  </a:lnTo>
                  <a:lnTo>
                    <a:pt x="4475327" y="1656765"/>
                  </a:lnTo>
                  <a:lnTo>
                    <a:pt x="4463161" y="1710220"/>
                  </a:lnTo>
                  <a:lnTo>
                    <a:pt x="4461637" y="1739938"/>
                  </a:lnTo>
                  <a:lnTo>
                    <a:pt x="4463199" y="1767268"/>
                  </a:lnTo>
                  <a:lnTo>
                    <a:pt x="4475619" y="1817179"/>
                  </a:lnTo>
                  <a:lnTo>
                    <a:pt x="4500092" y="1860372"/>
                  </a:lnTo>
                  <a:lnTo>
                    <a:pt x="4534459" y="1894573"/>
                  </a:lnTo>
                  <a:lnTo>
                    <a:pt x="4578032" y="1919020"/>
                  </a:lnTo>
                  <a:lnTo>
                    <a:pt x="4628807" y="1931428"/>
                  </a:lnTo>
                  <a:lnTo>
                    <a:pt x="4656760" y="1932990"/>
                  </a:lnTo>
                  <a:lnTo>
                    <a:pt x="4683315" y="1931212"/>
                  </a:lnTo>
                  <a:lnTo>
                    <a:pt x="4733226" y="1916963"/>
                  </a:lnTo>
                  <a:lnTo>
                    <a:pt x="4777879" y="1888845"/>
                  </a:lnTo>
                  <a:lnTo>
                    <a:pt x="4811306" y="1848929"/>
                  </a:lnTo>
                  <a:lnTo>
                    <a:pt x="4823422" y="1824659"/>
                  </a:lnTo>
                  <a:lnTo>
                    <a:pt x="4728984" y="1797596"/>
                  </a:lnTo>
                  <a:lnTo>
                    <a:pt x="4723181" y="1808365"/>
                  </a:lnTo>
                  <a:lnTo>
                    <a:pt x="4716208" y="1817801"/>
                  </a:lnTo>
                  <a:lnTo>
                    <a:pt x="4676991" y="1841766"/>
                  </a:lnTo>
                  <a:lnTo>
                    <a:pt x="4651210" y="1844814"/>
                  </a:lnTo>
                  <a:lnTo>
                    <a:pt x="4630509" y="1843024"/>
                  </a:lnTo>
                  <a:lnTo>
                    <a:pt x="4584370" y="1816163"/>
                  </a:lnTo>
                  <a:lnTo>
                    <a:pt x="4567326" y="1781568"/>
                  </a:lnTo>
                  <a:lnTo>
                    <a:pt x="4563376" y="1761464"/>
                  </a:lnTo>
                  <a:lnTo>
                    <a:pt x="4733150" y="1761464"/>
                  </a:lnTo>
                  <a:lnTo>
                    <a:pt x="4781067" y="1761464"/>
                  </a:lnTo>
                  <a:lnTo>
                    <a:pt x="4826546" y="1761464"/>
                  </a:lnTo>
                  <a:lnTo>
                    <a:pt x="4827879" y="1728558"/>
                  </a:lnTo>
                  <a:close/>
                </a:path>
                <a:path w="7223759" h="2099945">
                  <a:moveTo>
                    <a:pt x="5115153" y="135394"/>
                  </a:moveTo>
                  <a:lnTo>
                    <a:pt x="5106644" y="134569"/>
                  </a:lnTo>
                  <a:lnTo>
                    <a:pt x="5098148" y="134137"/>
                  </a:lnTo>
                  <a:lnTo>
                    <a:pt x="5089639" y="134124"/>
                  </a:lnTo>
                  <a:lnTo>
                    <a:pt x="5081143" y="134518"/>
                  </a:lnTo>
                  <a:lnTo>
                    <a:pt x="5040300" y="143002"/>
                  </a:lnTo>
                  <a:lnTo>
                    <a:pt x="5002314" y="165252"/>
                  </a:lnTo>
                  <a:lnTo>
                    <a:pt x="4978374" y="195795"/>
                  </a:lnTo>
                  <a:lnTo>
                    <a:pt x="4978374" y="135394"/>
                  </a:lnTo>
                  <a:lnTo>
                    <a:pt x="4895050" y="135394"/>
                  </a:lnTo>
                  <a:lnTo>
                    <a:pt x="4895050" y="510349"/>
                  </a:lnTo>
                  <a:lnTo>
                    <a:pt x="4990185" y="510349"/>
                  </a:lnTo>
                  <a:lnTo>
                    <a:pt x="4990185" y="318706"/>
                  </a:lnTo>
                  <a:lnTo>
                    <a:pt x="4990554" y="308203"/>
                  </a:lnTo>
                  <a:lnTo>
                    <a:pt x="5003368" y="263931"/>
                  </a:lnTo>
                  <a:lnTo>
                    <a:pt x="5033543" y="233959"/>
                  </a:lnTo>
                  <a:lnTo>
                    <a:pt x="5078882" y="220294"/>
                  </a:lnTo>
                  <a:lnTo>
                    <a:pt x="5088890" y="219900"/>
                  </a:lnTo>
                  <a:lnTo>
                    <a:pt x="5098275" y="220319"/>
                  </a:lnTo>
                  <a:lnTo>
                    <a:pt x="5107025" y="221551"/>
                  </a:lnTo>
                  <a:lnTo>
                    <a:pt x="5115153" y="223570"/>
                  </a:lnTo>
                  <a:lnTo>
                    <a:pt x="5115153" y="219900"/>
                  </a:lnTo>
                  <a:lnTo>
                    <a:pt x="5115153" y="135394"/>
                  </a:lnTo>
                  <a:close/>
                </a:path>
                <a:path w="7223759" h="2099945">
                  <a:moveTo>
                    <a:pt x="5207965" y="1807972"/>
                  </a:moveTo>
                  <a:lnTo>
                    <a:pt x="5201399" y="1770430"/>
                  </a:lnTo>
                  <a:lnTo>
                    <a:pt x="5170627" y="1731899"/>
                  </a:lnTo>
                  <a:lnTo>
                    <a:pt x="5128488" y="1710309"/>
                  </a:lnTo>
                  <a:lnTo>
                    <a:pt x="5090007" y="1698294"/>
                  </a:lnTo>
                  <a:lnTo>
                    <a:pt x="5069522" y="1692998"/>
                  </a:lnTo>
                  <a:lnTo>
                    <a:pt x="5051844" y="1688223"/>
                  </a:lnTo>
                  <a:lnTo>
                    <a:pt x="5015128" y="1676781"/>
                  </a:lnTo>
                  <a:lnTo>
                    <a:pt x="4990008" y="1656854"/>
                  </a:lnTo>
                  <a:lnTo>
                    <a:pt x="4990008" y="1650390"/>
                  </a:lnTo>
                  <a:lnTo>
                    <a:pt x="5024158" y="1619300"/>
                  </a:lnTo>
                  <a:lnTo>
                    <a:pt x="5035258" y="1618221"/>
                  </a:lnTo>
                  <a:lnTo>
                    <a:pt x="5047640" y="1618424"/>
                  </a:lnTo>
                  <a:lnTo>
                    <a:pt x="5090007" y="1632661"/>
                  </a:lnTo>
                  <a:lnTo>
                    <a:pt x="5108054" y="1665655"/>
                  </a:lnTo>
                  <a:lnTo>
                    <a:pt x="5204561" y="1648294"/>
                  </a:lnTo>
                  <a:lnTo>
                    <a:pt x="5201120" y="1631848"/>
                  </a:lnTo>
                  <a:lnTo>
                    <a:pt x="5196268" y="1618221"/>
                  </a:lnTo>
                  <a:lnTo>
                    <a:pt x="5195671" y="1616532"/>
                  </a:lnTo>
                  <a:lnTo>
                    <a:pt x="5167388" y="1577492"/>
                  </a:lnTo>
                  <a:lnTo>
                    <a:pt x="5123675" y="1550733"/>
                  </a:lnTo>
                  <a:lnTo>
                    <a:pt x="5066982" y="1538046"/>
                  </a:lnTo>
                  <a:lnTo>
                    <a:pt x="5045570" y="1537208"/>
                  </a:lnTo>
                  <a:lnTo>
                    <a:pt x="5023574" y="1538097"/>
                  </a:lnTo>
                  <a:lnTo>
                    <a:pt x="4984077" y="1545297"/>
                  </a:lnTo>
                  <a:lnTo>
                    <a:pt x="4936845" y="1569046"/>
                  </a:lnTo>
                  <a:lnTo>
                    <a:pt x="4906619" y="1606448"/>
                  </a:lnTo>
                  <a:lnTo>
                    <a:pt x="4896256" y="1655241"/>
                  </a:lnTo>
                  <a:lnTo>
                    <a:pt x="4897018" y="1669122"/>
                  </a:lnTo>
                  <a:lnTo>
                    <a:pt x="4915459" y="1714169"/>
                  </a:lnTo>
                  <a:lnTo>
                    <a:pt x="4948009" y="1739252"/>
                  </a:lnTo>
                  <a:lnTo>
                    <a:pt x="4999482" y="1759559"/>
                  </a:lnTo>
                  <a:lnTo>
                    <a:pt x="5056543" y="1775371"/>
                  </a:lnTo>
                  <a:lnTo>
                    <a:pt x="5070183" y="1779447"/>
                  </a:lnTo>
                  <a:lnTo>
                    <a:pt x="5105984" y="1796376"/>
                  </a:lnTo>
                  <a:lnTo>
                    <a:pt x="5111521" y="1806854"/>
                  </a:lnTo>
                  <a:lnTo>
                    <a:pt x="5111521" y="1814258"/>
                  </a:lnTo>
                  <a:lnTo>
                    <a:pt x="5089957" y="1846186"/>
                  </a:lnTo>
                  <a:lnTo>
                    <a:pt x="5058041" y="1851736"/>
                  </a:lnTo>
                  <a:lnTo>
                    <a:pt x="5043106" y="1850809"/>
                  </a:lnTo>
                  <a:lnTo>
                    <a:pt x="5006492" y="1836813"/>
                  </a:lnTo>
                  <a:lnTo>
                    <a:pt x="4980305" y="1795487"/>
                  </a:lnTo>
                  <a:lnTo>
                    <a:pt x="4883759" y="1810092"/>
                  </a:lnTo>
                  <a:lnTo>
                    <a:pt x="4901692" y="1862112"/>
                  </a:lnTo>
                  <a:lnTo>
                    <a:pt x="4936718" y="1900859"/>
                  </a:lnTo>
                  <a:lnTo>
                    <a:pt x="4987112" y="1924951"/>
                  </a:lnTo>
                  <a:lnTo>
                    <a:pt x="5051120" y="1932990"/>
                  </a:lnTo>
                  <a:lnTo>
                    <a:pt x="5085918" y="1930920"/>
                  </a:lnTo>
                  <a:lnTo>
                    <a:pt x="5143551" y="1914436"/>
                  </a:lnTo>
                  <a:lnTo>
                    <a:pt x="5184597" y="1881962"/>
                  </a:lnTo>
                  <a:lnTo>
                    <a:pt x="5200561" y="1851736"/>
                  </a:lnTo>
                  <a:lnTo>
                    <a:pt x="5205387" y="1836813"/>
                  </a:lnTo>
                  <a:lnTo>
                    <a:pt x="5205463" y="1836420"/>
                  </a:lnTo>
                  <a:lnTo>
                    <a:pt x="5207965" y="1810092"/>
                  </a:lnTo>
                  <a:lnTo>
                    <a:pt x="5207965" y="1807972"/>
                  </a:lnTo>
                  <a:close/>
                </a:path>
                <a:path w="7223759" h="2099945">
                  <a:moveTo>
                    <a:pt x="5282450" y="135394"/>
                  </a:moveTo>
                  <a:lnTo>
                    <a:pt x="5188039" y="135394"/>
                  </a:lnTo>
                  <a:lnTo>
                    <a:pt x="5188039" y="510349"/>
                  </a:lnTo>
                  <a:lnTo>
                    <a:pt x="5282450" y="510349"/>
                  </a:lnTo>
                  <a:lnTo>
                    <a:pt x="5282450" y="135394"/>
                  </a:lnTo>
                  <a:close/>
                </a:path>
                <a:path w="7223759" h="2099945">
                  <a:moveTo>
                    <a:pt x="5282450" y="0"/>
                  </a:moveTo>
                  <a:lnTo>
                    <a:pt x="5188039" y="0"/>
                  </a:lnTo>
                  <a:lnTo>
                    <a:pt x="5188039" y="83324"/>
                  </a:lnTo>
                  <a:lnTo>
                    <a:pt x="5282450" y="83324"/>
                  </a:lnTo>
                  <a:lnTo>
                    <a:pt x="5282450" y="0"/>
                  </a:lnTo>
                  <a:close/>
                </a:path>
                <a:path w="7223759" h="2099945">
                  <a:moveTo>
                    <a:pt x="5359857" y="1216571"/>
                  </a:moveTo>
                  <a:lnTo>
                    <a:pt x="5359806" y="969251"/>
                  </a:lnTo>
                  <a:lnTo>
                    <a:pt x="5357812" y="940803"/>
                  </a:lnTo>
                  <a:lnTo>
                    <a:pt x="5352161" y="916609"/>
                  </a:lnTo>
                  <a:lnTo>
                    <a:pt x="5351665" y="914476"/>
                  </a:lnTo>
                  <a:lnTo>
                    <a:pt x="5327053" y="870610"/>
                  </a:lnTo>
                  <a:lnTo>
                    <a:pt x="5286387" y="842098"/>
                  </a:lnTo>
                  <a:lnTo>
                    <a:pt x="5230012" y="832599"/>
                  </a:lnTo>
                  <a:lnTo>
                    <a:pt x="5211686" y="833628"/>
                  </a:lnTo>
                  <a:lnTo>
                    <a:pt x="5161800" y="849071"/>
                  </a:lnTo>
                  <a:lnTo>
                    <a:pt x="5122735" y="881138"/>
                  </a:lnTo>
                  <a:lnTo>
                    <a:pt x="5115484" y="891362"/>
                  </a:lnTo>
                  <a:lnTo>
                    <a:pt x="5112956" y="886485"/>
                  </a:lnTo>
                  <a:lnTo>
                    <a:pt x="5078806" y="851331"/>
                  </a:lnTo>
                  <a:lnTo>
                    <a:pt x="5027485" y="833767"/>
                  </a:lnTo>
                  <a:lnTo>
                    <a:pt x="5006416" y="832599"/>
                  </a:lnTo>
                  <a:lnTo>
                    <a:pt x="4987620" y="833653"/>
                  </a:lnTo>
                  <a:lnTo>
                    <a:pt x="4936820" y="849591"/>
                  </a:lnTo>
                  <a:lnTo>
                    <a:pt x="4897336" y="881951"/>
                  </a:lnTo>
                  <a:lnTo>
                    <a:pt x="4896713" y="882815"/>
                  </a:lnTo>
                  <a:lnTo>
                    <a:pt x="4896713" y="841629"/>
                  </a:lnTo>
                  <a:lnTo>
                    <a:pt x="4813401" y="841629"/>
                  </a:lnTo>
                  <a:lnTo>
                    <a:pt x="4813401" y="1216571"/>
                  </a:lnTo>
                  <a:lnTo>
                    <a:pt x="4908524" y="1216571"/>
                  </a:lnTo>
                  <a:lnTo>
                    <a:pt x="4908524" y="989520"/>
                  </a:lnTo>
                  <a:lnTo>
                    <a:pt x="4909642" y="974128"/>
                  </a:lnTo>
                  <a:lnTo>
                    <a:pt x="4926419" y="936917"/>
                  </a:lnTo>
                  <a:lnTo>
                    <a:pt x="4959769" y="917867"/>
                  </a:lnTo>
                  <a:lnTo>
                    <a:pt x="4973802" y="916609"/>
                  </a:lnTo>
                  <a:lnTo>
                    <a:pt x="4988407" y="917892"/>
                  </a:lnTo>
                  <a:lnTo>
                    <a:pt x="5022227" y="937272"/>
                  </a:lnTo>
                  <a:lnTo>
                    <a:pt x="5038661" y="977531"/>
                  </a:lnTo>
                  <a:lnTo>
                    <a:pt x="5039753" y="995070"/>
                  </a:lnTo>
                  <a:lnTo>
                    <a:pt x="5039753" y="1216571"/>
                  </a:lnTo>
                  <a:lnTo>
                    <a:pt x="5134203" y="1216571"/>
                  </a:lnTo>
                  <a:lnTo>
                    <a:pt x="5134203" y="989520"/>
                  </a:lnTo>
                  <a:lnTo>
                    <a:pt x="5134711" y="979068"/>
                  </a:lnTo>
                  <a:lnTo>
                    <a:pt x="5152110" y="936828"/>
                  </a:lnTo>
                  <a:lnTo>
                    <a:pt x="5189893" y="917181"/>
                  </a:lnTo>
                  <a:lnTo>
                    <a:pt x="5199469" y="916609"/>
                  </a:lnTo>
                  <a:lnTo>
                    <a:pt x="5214086" y="917892"/>
                  </a:lnTo>
                  <a:lnTo>
                    <a:pt x="5247894" y="937272"/>
                  </a:lnTo>
                  <a:lnTo>
                    <a:pt x="5264328" y="977531"/>
                  </a:lnTo>
                  <a:lnTo>
                    <a:pt x="5265420" y="995070"/>
                  </a:lnTo>
                  <a:lnTo>
                    <a:pt x="5265420" y="1216571"/>
                  </a:lnTo>
                  <a:lnTo>
                    <a:pt x="5359857" y="1216571"/>
                  </a:lnTo>
                  <a:close/>
                </a:path>
                <a:path w="7223759" h="2099945">
                  <a:moveTo>
                    <a:pt x="5385752" y="1547609"/>
                  </a:moveTo>
                  <a:lnTo>
                    <a:pt x="5291302" y="1547609"/>
                  </a:lnTo>
                  <a:lnTo>
                    <a:pt x="5291302" y="1922576"/>
                  </a:lnTo>
                  <a:lnTo>
                    <a:pt x="5385752" y="1922576"/>
                  </a:lnTo>
                  <a:lnTo>
                    <a:pt x="5385752" y="1547609"/>
                  </a:lnTo>
                  <a:close/>
                </a:path>
                <a:path w="7223759" h="2099945">
                  <a:moveTo>
                    <a:pt x="5385752" y="1412214"/>
                  </a:moveTo>
                  <a:lnTo>
                    <a:pt x="5291302" y="1412214"/>
                  </a:lnTo>
                  <a:lnTo>
                    <a:pt x="5291302" y="1495526"/>
                  </a:lnTo>
                  <a:lnTo>
                    <a:pt x="5385752" y="1495526"/>
                  </a:lnTo>
                  <a:lnTo>
                    <a:pt x="5385752" y="1412214"/>
                  </a:lnTo>
                  <a:close/>
                </a:path>
                <a:path w="7223759" h="2099945">
                  <a:moveTo>
                    <a:pt x="5737936" y="510349"/>
                  </a:moveTo>
                  <a:lnTo>
                    <a:pt x="5737834" y="294411"/>
                  </a:lnTo>
                  <a:lnTo>
                    <a:pt x="5733859" y="248526"/>
                  </a:lnTo>
                  <a:lnTo>
                    <a:pt x="5719750" y="200444"/>
                  </a:lnTo>
                  <a:lnTo>
                    <a:pt x="5698020" y="166090"/>
                  </a:lnTo>
                  <a:lnTo>
                    <a:pt x="5663298" y="139204"/>
                  </a:lnTo>
                  <a:lnTo>
                    <a:pt x="5612447" y="125209"/>
                  </a:lnTo>
                  <a:lnTo>
                    <a:pt x="5591416" y="124282"/>
                  </a:lnTo>
                  <a:lnTo>
                    <a:pt x="5565000" y="125780"/>
                  </a:lnTo>
                  <a:lnTo>
                    <a:pt x="5519267" y="137756"/>
                  </a:lnTo>
                  <a:lnTo>
                    <a:pt x="5482945" y="161150"/>
                  </a:lnTo>
                  <a:lnTo>
                    <a:pt x="5469902" y="174244"/>
                  </a:lnTo>
                  <a:lnTo>
                    <a:pt x="5469902" y="135394"/>
                  </a:lnTo>
                  <a:lnTo>
                    <a:pt x="5385892" y="135394"/>
                  </a:lnTo>
                  <a:lnTo>
                    <a:pt x="5385892" y="510349"/>
                  </a:lnTo>
                  <a:lnTo>
                    <a:pt x="5481713" y="510349"/>
                  </a:lnTo>
                  <a:lnTo>
                    <a:pt x="5481713" y="320090"/>
                  </a:lnTo>
                  <a:lnTo>
                    <a:pt x="5482196" y="303428"/>
                  </a:lnTo>
                  <a:lnTo>
                    <a:pt x="5489524" y="263842"/>
                  </a:lnTo>
                  <a:lnTo>
                    <a:pt x="5515673" y="226720"/>
                  </a:lnTo>
                  <a:lnTo>
                    <a:pt x="5555386" y="213410"/>
                  </a:lnTo>
                  <a:lnTo>
                    <a:pt x="5561571" y="213169"/>
                  </a:lnTo>
                  <a:lnTo>
                    <a:pt x="5575820" y="214007"/>
                  </a:lnTo>
                  <a:lnTo>
                    <a:pt x="5615940" y="233883"/>
                  </a:lnTo>
                  <a:lnTo>
                    <a:pt x="5635320" y="270433"/>
                  </a:lnTo>
                  <a:lnTo>
                    <a:pt x="5641340" y="310019"/>
                  </a:lnTo>
                  <a:lnTo>
                    <a:pt x="5642114" y="510349"/>
                  </a:lnTo>
                  <a:lnTo>
                    <a:pt x="5737936" y="510349"/>
                  </a:lnTo>
                  <a:close/>
                </a:path>
                <a:path w="7223759" h="2099945">
                  <a:moveTo>
                    <a:pt x="5764606" y="1033259"/>
                  </a:moveTo>
                  <a:lnTo>
                    <a:pt x="5764542" y="981875"/>
                  </a:lnTo>
                  <a:lnTo>
                    <a:pt x="5762510" y="940917"/>
                  </a:lnTo>
                  <a:lnTo>
                    <a:pt x="5749315" y="899248"/>
                  </a:lnTo>
                  <a:lnTo>
                    <a:pt x="5724842" y="867308"/>
                  </a:lnTo>
                  <a:lnTo>
                    <a:pt x="5690997" y="846480"/>
                  </a:lnTo>
                  <a:lnTo>
                    <a:pt x="5649671" y="835012"/>
                  </a:lnTo>
                  <a:lnTo>
                    <a:pt x="5602795" y="831189"/>
                  </a:lnTo>
                  <a:lnTo>
                    <a:pt x="5570728" y="833018"/>
                  </a:lnTo>
                  <a:lnTo>
                    <a:pt x="5517273" y="847610"/>
                  </a:lnTo>
                  <a:lnTo>
                    <a:pt x="5477815" y="876033"/>
                  </a:lnTo>
                  <a:lnTo>
                    <a:pt x="5451081" y="913866"/>
                  </a:lnTo>
                  <a:lnTo>
                    <a:pt x="5442394" y="936040"/>
                  </a:lnTo>
                  <a:lnTo>
                    <a:pt x="5527814" y="963129"/>
                  </a:lnTo>
                  <a:lnTo>
                    <a:pt x="5533174" y="951255"/>
                  </a:lnTo>
                  <a:lnTo>
                    <a:pt x="5540222" y="941349"/>
                  </a:lnTo>
                  <a:lnTo>
                    <a:pt x="5581535" y="919822"/>
                  </a:lnTo>
                  <a:lnTo>
                    <a:pt x="5602795" y="917295"/>
                  </a:lnTo>
                  <a:lnTo>
                    <a:pt x="5620207" y="918273"/>
                  </a:lnTo>
                  <a:lnTo>
                    <a:pt x="5656275" y="932916"/>
                  </a:lnTo>
                  <a:lnTo>
                    <a:pt x="5671363" y="968362"/>
                  </a:lnTo>
                  <a:lnTo>
                    <a:pt x="5670651" y="968476"/>
                  </a:lnTo>
                  <a:lnTo>
                    <a:pt x="5670651" y="1044879"/>
                  </a:lnTo>
                  <a:lnTo>
                    <a:pt x="5666905" y="1086154"/>
                  </a:lnTo>
                  <a:lnTo>
                    <a:pt x="5646737" y="1122489"/>
                  </a:lnTo>
                  <a:lnTo>
                    <a:pt x="5608802" y="1147521"/>
                  </a:lnTo>
                  <a:lnTo>
                    <a:pt x="5574347" y="1152677"/>
                  </a:lnTo>
                  <a:lnTo>
                    <a:pt x="5566461" y="1152372"/>
                  </a:lnTo>
                  <a:lnTo>
                    <a:pt x="5527980" y="1133779"/>
                  </a:lnTo>
                  <a:lnTo>
                    <a:pt x="5521566" y="1120305"/>
                  </a:lnTo>
                  <a:lnTo>
                    <a:pt x="5521566" y="1105484"/>
                  </a:lnTo>
                  <a:lnTo>
                    <a:pt x="5547906" y="1074445"/>
                  </a:lnTo>
                  <a:lnTo>
                    <a:pt x="5588584" y="1060335"/>
                  </a:lnTo>
                  <a:lnTo>
                    <a:pt x="5630583" y="1051839"/>
                  </a:lnTo>
                  <a:lnTo>
                    <a:pt x="5670651" y="1044879"/>
                  </a:lnTo>
                  <a:lnTo>
                    <a:pt x="5670651" y="968476"/>
                  </a:lnTo>
                  <a:lnTo>
                    <a:pt x="5608320" y="977823"/>
                  </a:lnTo>
                  <a:lnTo>
                    <a:pt x="5560796" y="986409"/>
                  </a:lnTo>
                  <a:lnTo>
                    <a:pt x="5522061" y="996213"/>
                  </a:lnTo>
                  <a:lnTo>
                    <a:pt x="5484025" y="1012380"/>
                  </a:lnTo>
                  <a:lnTo>
                    <a:pt x="5447652" y="1045286"/>
                  </a:lnTo>
                  <a:lnTo>
                    <a:pt x="5431206" y="1088199"/>
                  </a:lnTo>
                  <a:lnTo>
                    <a:pt x="5429199" y="1113104"/>
                  </a:lnTo>
                  <a:lnTo>
                    <a:pt x="5430101" y="1128395"/>
                  </a:lnTo>
                  <a:lnTo>
                    <a:pt x="5443613" y="1170228"/>
                  </a:lnTo>
                  <a:lnTo>
                    <a:pt x="5472849" y="1203159"/>
                  </a:lnTo>
                  <a:lnTo>
                    <a:pt x="5517019" y="1223124"/>
                  </a:lnTo>
                  <a:lnTo>
                    <a:pt x="5554192" y="1226997"/>
                  </a:lnTo>
                  <a:lnTo>
                    <a:pt x="5577446" y="1225943"/>
                  </a:lnTo>
                  <a:lnTo>
                    <a:pt x="5617629" y="1217523"/>
                  </a:lnTo>
                  <a:lnTo>
                    <a:pt x="5665254" y="1188059"/>
                  </a:lnTo>
                  <a:lnTo>
                    <a:pt x="5681967" y="1170317"/>
                  </a:lnTo>
                  <a:lnTo>
                    <a:pt x="5681967" y="1216571"/>
                  </a:lnTo>
                  <a:lnTo>
                    <a:pt x="5764606" y="1216571"/>
                  </a:lnTo>
                  <a:lnTo>
                    <a:pt x="5764606" y="1139494"/>
                  </a:lnTo>
                  <a:lnTo>
                    <a:pt x="5764606" y="1033259"/>
                  </a:lnTo>
                  <a:close/>
                </a:path>
                <a:path w="7223759" h="2099945">
                  <a:moveTo>
                    <a:pt x="6157976" y="10401"/>
                  </a:moveTo>
                  <a:lnTo>
                    <a:pt x="6074638" y="10401"/>
                  </a:lnTo>
                  <a:lnTo>
                    <a:pt x="6074638" y="322872"/>
                  </a:lnTo>
                  <a:lnTo>
                    <a:pt x="6074118" y="339369"/>
                  </a:lnTo>
                  <a:lnTo>
                    <a:pt x="6066320" y="382587"/>
                  </a:lnTo>
                  <a:lnTo>
                    <a:pt x="6039053" y="422529"/>
                  </a:lnTo>
                  <a:lnTo>
                    <a:pt x="5988558" y="436740"/>
                  </a:lnTo>
                  <a:lnTo>
                    <a:pt x="5973965" y="435787"/>
                  </a:lnTo>
                  <a:lnTo>
                    <a:pt x="5938545" y="421474"/>
                  </a:lnTo>
                  <a:lnTo>
                    <a:pt x="5909729" y="380326"/>
                  </a:lnTo>
                  <a:lnTo>
                    <a:pt x="5900940" y="338315"/>
                  </a:lnTo>
                  <a:lnTo>
                    <a:pt x="5900356" y="322872"/>
                  </a:lnTo>
                  <a:lnTo>
                    <a:pt x="5900966" y="307581"/>
                  </a:lnTo>
                  <a:lnTo>
                    <a:pt x="5910097" y="265772"/>
                  </a:lnTo>
                  <a:lnTo>
                    <a:pt x="5930620" y="232829"/>
                  </a:lnTo>
                  <a:lnTo>
                    <a:pt x="5963234" y="212864"/>
                  </a:lnTo>
                  <a:lnTo>
                    <a:pt x="5991999" y="209003"/>
                  </a:lnTo>
                  <a:lnTo>
                    <a:pt x="6006071" y="209892"/>
                  </a:lnTo>
                  <a:lnTo>
                    <a:pt x="6048248" y="231063"/>
                  </a:lnTo>
                  <a:lnTo>
                    <a:pt x="6069965" y="276529"/>
                  </a:lnTo>
                  <a:lnTo>
                    <a:pt x="6074638" y="322872"/>
                  </a:lnTo>
                  <a:lnTo>
                    <a:pt x="6074638" y="10401"/>
                  </a:lnTo>
                  <a:lnTo>
                    <a:pt x="6062840" y="10401"/>
                  </a:lnTo>
                  <a:lnTo>
                    <a:pt x="6062840" y="147955"/>
                  </a:lnTo>
                  <a:lnTo>
                    <a:pt x="6048756" y="139623"/>
                  </a:lnTo>
                  <a:lnTo>
                    <a:pt x="6027344" y="131483"/>
                  </a:lnTo>
                  <a:lnTo>
                    <a:pt x="6003798" y="126593"/>
                  </a:lnTo>
                  <a:lnTo>
                    <a:pt x="5978118" y="124968"/>
                  </a:lnTo>
                  <a:lnTo>
                    <a:pt x="5952096" y="126568"/>
                  </a:lnTo>
                  <a:lnTo>
                    <a:pt x="5905220" y="139420"/>
                  </a:lnTo>
                  <a:lnTo>
                    <a:pt x="5865546" y="164693"/>
                  </a:lnTo>
                  <a:lnTo>
                    <a:pt x="5834558" y="199859"/>
                  </a:lnTo>
                  <a:lnTo>
                    <a:pt x="5812777" y="244068"/>
                  </a:lnTo>
                  <a:lnTo>
                    <a:pt x="5801741" y="295021"/>
                  </a:lnTo>
                  <a:lnTo>
                    <a:pt x="5800369" y="322872"/>
                  </a:lnTo>
                  <a:lnTo>
                    <a:pt x="5801728" y="350278"/>
                  </a:lnTo>
                  <a:lnTo>
                    <a:pt x="5812574" y="400799"/>
                  </a:lnTo>
                  <a:lnTo>
                    <a:pt x="5833986" y="445135"/>
                  </a:lnTo>
                  <a:lnTo>
                    <a:pt x="5864288" y="480529"/>
                  </a:lnTo>
                  <a:lnTo>
                    <a:pt x="5902896" y="506120"/>
                  </a:lnTo>
                  <a:lnTo>
                    <a:pt x="5948210" y="519150"/>
                  </a:lnTo>
                  <a:lnTo>
                    <a:pt x="5973267" y="520776"/>
                  </a:lnTo>
                  <a:lnTo>
                    <a:pt x="6000064" y="519150"/>
                  </a:lnTo>
                  <a:lnTo>
                    <a:pt x="6024562" y="514261"/>
                  </a:lnTo>
                  <a:lnTo>
                    <a:pt x="6046762" y="506120"/>
                  </a:lnTo>
                  <a:lnTo>
                    <a:pt x="6066650" y="494715"/>
                  </a:lnTo>
                  <a:lnTo>
                    <a:pt x="6074638" y="488289"/>
                  </a:lnTo>
                  <a:lnTo>
                    <a:pt x="6074638" y="510349"/>
                  </a:lnTo>
                  <a:lnTo>
                    <a:pt x="6157976" y="510349"/>
                  </a:lnTo>
                  <a:lnTo>
                    <a:pt x="6157976" y="10401"/>
                  </a:lnTo>
                  <a:close/>
                </a:path>
                <a:path w="7223759" h="2099945">
                  <a:moveTo>
                    <a:pt x="6203391" y="1216571"/>
                  </a:moveTo>
                  <a:lnTo>
                    <a:pt x="6064301" y="1036053"/>
                  </a:lnTo>
                  <a:lnTo>
                    <a:pt x="6058941" y="1029093"/>
                  </a:lnTo>
                  <a:lnTo>
                    <a:pt x="6063970" y="1022146"/>
                  </a:lnTo>
                  <a:lnTo>
                    <a:pt x="6194361" y="841629"/>
                  </a:lnTo>
                  <a:lnTo>
                    <a:pt x="6077712" y="841629"/>
                  </a:lnTo>
                  <a:lnTo>
                    <a:pt x="5950623" y="1022146"/>
                  </a:lnTo>
                  <a:lnTo>
                    <a:pt x="5950623" y="716635"/>
                  </a:lnTo>
                  <a:lnTo>
                    <a:pt x="5854801" y="716635"/>
                  </a:lnTo>
                  <a:lnTo>
                    <a:pt x="5854103" y="1216571"/>
                  </a:lnTo>
                  <a:lnTo>
                    <a:pt x="5950623" y="1216571"/>
                  </a:lnTo>
                  <a:lnTo>
                    <a:pt x="5950623" y="1036053"/>
                  </a:lnTo>
                  <a:lnTo>
                    <a:pt x="6080468" y="1216571"/>
                  </a:lnTo>
                  <a:lnTo>
                    <a:pt x="6203391" y="1216571"/>
                  </a:lnTo>
                  <a:close/>
                </a:path>
                <a:path w="7223759" h="2099945">
                  <a:moveTo>
                    <a:pt x="6339433" y="841629"/>
                  </a:moveTo>
                  <a:lnTo>
                    <a:pt x="6244983" y="841629"/>
                  </a:lnTo>
                  <a:lnTo>
                    <a:pt x="6244983" y="1216571"/>
                  </a:lnTo>
                  <a:lnTo>
                    <a:pt x="6339433" y="1216571"/>
                  </a:lnTo>
                  <a:lnTo>
                    <a:pt x="6339433" y="841629"/>
                  </a:lnTo>
                  <a:close/>
                </a:path>
                <a:path w="7223759" h="2099945">
                  <a:moveTo>
                    <a:pt x="6339433" y="706221"/>
                  </a:moveTo>
                  <a:lnTo>
                    <a:pt x="6244983" y="706221"/>
                  </a:lnTo>
                  <a:lnTo>
                    <a:pt x="6244983" y="789546"/>
                  </a:lnTo>
                  <a:lnTo>
                    <a:pt x="6339433" y="789546"/>
                  </a:lnTo>
                  <a:lnTo>
                    <a:pt x="6339433" y="706221"/>
                  </a:lnTo>
                  <a:close/>
                </a:path>
                <a:path w="7223759" h="2099945">
                  <a:moveTo>
                    <a:pt x="6600520" y="316344"/>
                  </a:moveTo>
                  <a:lnTo>
                    <a:pt x="6593586" y="257149"/>
                  </a:lnTo>
                  <a:lnTo>
                    <a:pt x="6574053" y="207098"/>
                  </a:lnTo>
                  <a:lnTo>
                    <a:pt x="6573926" y="206908"/>
                  </a:lnTo>
                  <a:lnTo>
                    <a:pt x="6560121" y="186169"/>
                  </a:lnTo>
                  <a:lnTo>
                    <a:pt x="6543497" y="168046"/>
                  </a:lnTo>
                  <a:lnTo>
                    <a:pt x="6524180" y="152755"/>
                  </a:lnTo>
                  <a:lnTo>
                    <a:pt x="6503314" y="141109"/>
                  </a:lnTo>
                  <a:lnTo>
                    <a:pt x="6503314" y="279120"/>
                  </a:lnTo>
                  <a:lnTo>
                    <a:pt x="6338773" y="279120"/>
                  </a:lnTo>
                  <a:lnTo>
                    <a:pt x="6357023" y="236245"/>
                  </a:lnTo>
                  <a:lnTo>
                    <a:pt x="6405486" y="208737"/>
                  </a:lnTo>
                  <a:lnTo>
                    <a:pt x="6428029" y="206908"/>
                  </a:lnTo>
                  <a:lnTo>
                    <a:pt x="6447244" y="208483"/>
                  </a:lnTo>
                  <a:lnTo>
                    <a:pt x="6487566" y="232079"/>
                  </a:lnTo>
                  <a:lnTo>
                    <a:pt x="6503314" y="279120"/>
                  </a:lnTo>
                  <a:lnTo>
                    <a:pt x="6503314" y="141109"/>
                  </a:lnTo>
                  <a:lnTo>
                    <a:pt x="6502425" y="140601"/>
                  </a:lnTo>
                  <a:lnTo>
                    <a:pt x="6478460" y="131914"/>
                  </a:lnTo>
                  <a:lnTo>
                    <a:pt x="6452260" y="126707"/>
                  </a:lnTo>
                  <a:lnTo>
                    <a:pt x="6423863" y="124968"/>
                  </a:lnTo>
                  <a:lnTo>
                    <a:pt x="6396888" y="126542"/>
                  </a:lnTo>
                  <a:lnTo>
                    <a:pt x="6347752" y="139141"/>
                  </a:lnTo>
                  <a:lnTo>
                    <a:pt x="6305397" y="164007"/>
                  </a:lnTo>
                  <a:lnTo>
                    <a:pt x="6271895" y="199326"/>
                  </a:lnTo>
                  <a:lnTo>
                    <a:pt x="6247955" y="244551"/>
                  </a:lnTo>
                  <a:lnTo>
                    <a:pt x="6235814" y="298005"/>
                  </a:lnTo>
                  <a:lnTo>
                    <a:pt x="6234290" y="327723"/>
                  </a:lnTo>
                  <a:lnTo>
                    <a:pt x="6235839" y="355066"/>
                  </a:lnTo>
                  <a:lnTo>
                    <a:pt x="6248247" y="404964"/>
                  </a:lnTo>
                  <a:lnTo>
                    <a:pt x="6272720" y="448170"/>
                  </a:lnTo>
                  <a:lnTo>
                    <a:pt x="6307086" y="482358"/>
                  </a:lnTo>
                  <a:lnTo>
                    <a:pt x="6350673" y="506806"/>
                  </a:lnTo>
                  <a:lnTo>
                    <a:pt x="6401448" y="519226"/>
                  </a:lnTo>
                  <a:lnTo>
                    <a:pt x="6429413" y="520776"/>
                  </a:lnTo>
                  <a:lnTo>
                    <a:pt x="6455956" y="518998"/>
                  </a:lnTo>
                  <a:lnTo>
                    <a:pt x="6505867" y="504748"/>
                  </a:lnTo>
                  <a:lnTo>
                    <a:pt x="6550520" y="476631"/>
                  </a:lnTo>
                  <a:lnTo>
                    <a:pt x="6583934" y="436702"/>
                  </a:lnTo>
                  <a:lnTo>
                    <a:pt x="6585991" y="432574"/>
                  </a:lnTo>
                  <a:lnTo>
                    <a:pt x="6596050" y="412445"/>
                  </a:lnTo>
                  <a:lnTo>
                    <a:pt x="6501612" y="385356"/>
                  </a:lnTo>
                  <a:lnTo>
                    <a:pt x="6495821" y="396151"/>
                  </a:lnTo>
                  <a:lnTo>
                    <a:pt x="6488862" y="405587"/>
                  </a:lnTo>
                  <a:lnTo>
                    <a:pt x="6449631" y="429539"/>
                  </a:lnTo>
                  <a:lnTo>
                    <a:pt x="6423863" y="432574"/>
                  </a:lnTo>
                  <a:lnTo>
                    <a:pt x="6403149" y="430784"/>
                  </a:lnTo>
                  <a:lnTo>
                    <a:pt x="6357023" y="403948"/>
                  </a:lnTo>
                  <a:lnTo>
                    <a:pt x="6339967" y="369354"/>
                  </a:lnTo>
                  <a:lnTo>
                    <a:pt x="6336030" y="349250"/>
                  </a:lnTo>
                  <a:lnTo>
                    <a:pt x="6505778" y="349250"/>
                  </a:lnTo>
                  <a:lnTo>
                    <a:pt x="6553695" y="349250"/>
                  </a:lnTo>
                  <a:lnTo>
                    <a:pt x="6599174" y="349250"/>
                  </a:lnTo>
                  <a:lnTo>
                    <a:pt x="6600520" y="316344"/>
                  </a:lnTo>
                  <a:close/>
                </a:path>
                <a:path w="7223759" h="2099945">
                  <a:moveTo>
                    <a:pt x="6794906" y="1216571"/>
                  </a:moveTo>
                  <a:lnTo>
                    <a:pt x="6794805" y="1000620"/>
                  </a:lnTo>
                  <a:lnTo>
                    <a:pt x="6790830" y="954747"/>
                  </a:lnTo>
                  <a:lnTo>
                    <a:pt x="6781876" y="919391"/>
                  </a:lnTo>
                  <a:lnTo>
                    <a:pt x="6781673" y="918718"/>
                  </a:lnTo>
                  <a:lnTo>
                    <a:pt x="6763474" y="883272"/>
                  </a:lnTo>
                  <a:lnTo>
                    <a:pt x="6733375" y="853401"/>
                  </a:lnTo>
                  <a:lnTo>
                    <a:pt x="6688391" y="834237"/>
                  </a:lnTo>
                  <a:lnTo>
                    <a:pt x="6648386" y="830503"/>
                  </a:lnTo>
                  <a:lnTo>
                    <a:pt x="6621970" y="832002"/>
                  </a:lnTo>
                  <a:lnTo>
                    <a:pt x="6576225" y="843978"/>
                  </a:lnTo>
                  <a:lnTo>
                    <a:pt x="6539903" y="867371"/>
                  </a:lnTo>
                  <a:lnTo>
                    <a:pt x="6526885" y="880452"/>
                  </a:lnTo>
                  <a:lnTo>
                    <a:pt x="6526885" y="841629"/>
                  </a:lnTo>
                  <a:lnTo>
                    <a:pt x="6442862" y="841629"/>
                  </a:lnTo>
                  <a:lnTo>
                    <a:pt x="6442862" y="1216571"/>
                  </a:lnTo>
                  <a:lnTo>
                    <a:pt x="6538684" y="1216571"/>
                  </a:lnTo>
                  <a:lnTo>
                    <a:pt x="6538684" y="1026312"/>
                  </a:lnTo>
                  <a:lnTo>
                    <a:pt x="6539179" y="1009650"/>
                  </a:lnTo>
                  <a:lnTo>
                    <a:pt x="6546494" y="970064"/>
                  </a:lnTo>
                  <a:lnTo>
                    <a:pt x="6572631" y="932929"/>
                  </a:lnTo>
                  <a:lnTo>
                    <a:pt x="6612344" y="919632"/>
                  </a:lnTo>
                  <a:lnTo>
                    <a:pt x="6618529" y="919391"/>
                  </a:lnTo>
                  <a:lnTo>
                    <a:pt x="6632778" y="920242"/>
                  </a:lnTo>
                  <a:lnTo>
                    <a:pt x="6672897" y="940104"/>
                  </a:lnTo>
                  <a:lnTo>
                    <a:pt x="6692290" y="976668"/>
                  </a:lnTo>
                  <a:lnTo>
                    <a:pt x="6698297" y="1016228"/>
                  </a:lnTo>
                  <a:lnTo>
                    <a:pt x="6699085" y="1216571"/>
                  </a:lnTo>
                  <a:lnTo>
                    <a:pt x="6794906" y="1216571"/>
                  </a:lnTo>
                  <a:close/>
                </a:path>
                <a:path w="7223759" h="2099945">
                  <a:moveTo>
                    <a:pt x="7223569" y="1022565"/>
                  </a:moveTo>
                  <a:lnTo>
                    <a:pt x="7216622" y="963371"/>
                  </a:lnTo>
                  <a:lnTo>
                    <a:pt x="7197103" y="913333"/>
                  </a:lnTo>
                  <a:lnTo>
                    <a:pt x="7196963" y="913130"/>
                  </a:lnTo>
                  <a:lnTo>
                    <a:pt x="7183171" y="892390"/>
                  </a:lnTo>
                  <a:lnTo>
                    <a:pt x="7166546" y="874268"/>
                  </a:lnTo>
                  <a:lnTo>
                    <a:pt x="7147230" y="858977"/>
                  </a:lnTo>
                  <a:lnTo>
                    <a:pt x="7126351" y="847331"/>
                  </a:lnTo>
                  <a:lnTo>
                    <a:pt x="7126351" y="985354"/>
                  </a:lnTo>
                  <a:lnTo>
                    <a:pt x="6961822" y="985354"/>
                  </a:lnTo>
                  <a:lnTo>
                    <a:pt x="6980072" y="942467"/>
                  </a:lnTo>
                  <a:lnTo>
                    <a:pt x="7028523" y="914958"/>
                  </a:lnTo>
                  <a:lnTo>
                    <a:pt x="7051053" y="913130"/>
                  </a:lnTo>
                  <a:lnTo>
                    <a:pt x="7070280" y="914704"/>
                  </a:lnTo>
                  <a:lnTo>
                    <a:pt x="7110603" y="938301"/>
                  </a:lnTo>
                  <a:lnTo>
                    <a:pt x="7126351" y="985354"/>
                  </a:lnTo>
                  <a:lnTo>
                    <a:pt x="7126351" y="847331"/>
                  </a:lnTo>
                  <a:lnTo>
                    <a:pt x="7125462" y="846823"/>
                  </a:lnTo>
                  <a:lnTo>
                    <a:pt x="7101484" y="838136"/>
                  </a:lnTo>
                  <a:lnTo>
                    <a:pt x="7075297" y="832929"/>
                  </a:lnTo>
                  <a:lnTo>
                    <a:pt x="7046887" y="831189"/>
                  </a:lnTo>
                  <a:lnTo>
                    <a:pt x="7019925" y="832764"/>
                  </a:lnTo>
                  <a:lnTo>
                    <a:pt x="6970801" y="845362"/>
                  </a:lnTo>
                  <a:lnTo>
                    <a:pt x="6928447" y="870216"/>
                  </a:lnTo>
                  <a:lnTo>
                    <a:pt x="6894944" y="905548"/>
                  </a:lnTo>
                  <a:lnTo>
                    <a:pt x="6871005" y="950760"/>
                  </a:lnTo>
                  <a:lnTo>
                    <a:pt x="6858863" y="1004227"/>
                  </a:lnTo>
                  <a:lnTo>
                    <a:pt x="6857339" y="1033945"/>
                  </a:lnTo>
                  <a:lnTo>
                    <a:pt x="6858889" y="1061288"/>
                  </a:lnTo>
                  <a:lnTo>
                    <a:pt x="6871297" y="1111199"/>
                  </a:lnTo>
                  <a:lnTo>
                    <a:pt x="6895770" y="1154391"/>
                  </a:lnTo>
                  <a:lnTo>
                    <a:pt x="6930136" y="1188580"/>
                  </a:lnTo>
                  <a:lnTo>
                    <a:pt x="6973722" y="1213027"/>
                  </a:lnTo>
                  <a:lnTo>
                    <a:pt x="7024497" y="1225448"/>
                  </a:lnTo>
                  <a:lnTo>
                    <a:pt x="7052462" y="1226997"/>
                  </a:lnTo>
                  <a:lnTo>
                    <a:pt x="7079005" y="1225219"/>
                  </a:lnTo>
                  <a:lnTo>
                    <a:pt x="7128904" y="1210983"/>
                  </a:lnTo>
                  <a:lnTo>
                    <a:pt x="7173557" y="1182852"/>
                  </a:lnTo>
                  <a:lnTo>
                    <a:pt x="7206983" y="1142936"/>
                  </a:lnTo>
                  <a:lnTo>
                    <a:pt x="7209041" y="1138796"/>
                  </a:lnTo>
                  <a:lnTo>
                    <a:pt x="7219099" y="1118679"/>
                  </a:lnTo>
                  <a:lnTo>
                    <a:pt x="7124662" y="1091577"/>
                  </a:lnTo>
                  <a:lnTo>
                    <a:pt x="7118871" y="1102372"/>
                  </a:lnTo>
                  <a:lnTo>
                    <a:pt x="7111911" y="1111808"/>
                  </a:lnTo>
                  <a:lnTo>
                    <a:pt x="7072681" y="1135761"/>
                  </a:lnTo>
                  <a:lnTo>
                    <a:pt x="7046887" y="1138796"/>
                  </a:lnTo>
                  <a:lnTo>
                    <a:pt x="7026186" y="1137005"/>
                  </a:lnTo>
                  <a:lnTo>
                    <a:pt x="6980072" y="1110145"/>
                  </a:lnTo>
                  <a:lnTo>
                    <a:pt x="6963016" y="1075575"/>
                  </a:lnTo>
                  <a:lnTo>
                    <a:pt x="6959079" y="1055484"/>
                  </a:lnTo>
                  <a:lnTo>
                    <a:pt x="7128827" y="1055484"/>
                  </a:lnTo>
                  <a:lnTo>
                    <a:pt x="7176732" y="1055484"/>
                  </a:lnTo>
                  <a:lnTo>
                    <a:pt x="7222223" y="1055484"/>
                  </a:lnTo>
                  <a:lnTo>
                    <a:pt x="7223569" y="102256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53" name="object 5" descr=""/>
            <p:cNvPicPr/>
            <p:nvPr/>
          </p:nvPicPr>
          <p:blipFill>
            <a:blip r:embed="rId2"/>
            <a:stretch/>
          </p:blipFill>
          <p:spPr>
            <a:xfrm>
              <a:off x="5780520" y="1085760"/>
              <a:ext cx="2064600" cy="157608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object 2" descr=""/>
          <p:cNvPicPr/>
          <p:nvPr/>
        </p:nvPicPr>
        <p:blipFill>
          <a:blip r:embed="rId1"/>
          <a:stretch/>
        </p:blipFill>
        <p:spPr>
          <a:xfrm>
            <a:off x="8449560" y="0"/>
            <a:ext cx="5266440" cy="77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object 3"/>
          <p:cNvSpPr/>
          <p:nvPr/>
        </p:nvSpPr>
        <p:spPr>
          <a:xfrm>
            <a:off x="915480" y="1828800"/>
            <a:ext cx="472320" cy="520560"/>
          </a:xfrm>
          <a:custGeom>
            <a:avLst/>
            <a:gdLst>
              <a:gd name="textAreaLeft" fmla="*/ 0 w 472320"/>
              <a:gd name="textAreaRight" fmla="*/ 473040 w 472320"/>
              <a:gd name="textAreaTop" fmla="*/ 0 h 520560"/>
              <a:gd name="textAreaBottom" fmla="*/ 521280 h 520560"/>
            </a:gdLst>
            <a:ahLst/>
            <a:rect l="textAreaLeft" t="textAreaTop" r="textAreaRight" b="textAreaBottom"/>
            <a:pathLst>
              <a:path w="473075" h="521334">
                <a:moveTo>
                  <a:pt x="236076" y="520776"/>
                </a:moveTo>
                <a:lnTo>
                  <a:pt x="189994" y="516573"/>
                </a:lnTo>
                <a:lnTo>
                  <a:pt x="146161" y="503939"/>
                </a:lnTo>
                <a:lnTo>
                  <a:pt x="105933" y="483068"/>
                </a:lnTo>
                <a:lnTo>
                  <a:pt x="70651" y="454123"/>
                </a:lnTo>
                <a:lnTo>
                  <a:pt x="41309" y="417228"/>
                </a:lnTo>
                <a:lnTo>
                  <a:pt x="18933" y="372547"/>
                </a:lnTo>
                <a:lnTo>
                  <a:pt x="4735" y="320198"/>
                </a:lnTo>
                <a:lnTo>
                  <a:pt x="0" y="260388"/>
                </a:lnTo>
                <a:lnTo>
                  <a:pt x="1987" y="220455"/>
                </a:lnTo>
                <a:lnTo>
                  <a:pt x="17873" y="149892"/>
                </a:lnTo>
                <a:lnTo>
                  <a:pt x="49014" y="91905"/>
                </a:lnTo>
                <a:lnTo>
                  <a:pt x="91724" y="47560"/>
                </a:lnTo>
                <a:lnTo>
                  <a:pt x="144719" y="17189"/>
                </a:lnTo>
                <a:lnTo>
                  <a:pt x="204171" y="1910"/>
                </a:lnTo>
                <a:lnTo>
                  <a:pt x="236076" y="0"/>
                </a:lnTo>
                <a:lnTo>
                  <a:pt x="281752" y="2800"/>
                </a:lnTo>
                <a:lnTo>
                  <a:pt x="322267" y="11199"/>
                </a:lnTo>
                <a:lnTo>
                  <a:pt x="387810" y="44793"/>
                </a:lnTo>
                <a:lnTo>
                  <a:pt x="426830" y="88891"/>
                </a:lnTo>
                <a:lnTo>
                  <a:pt x="242337" y="88891"/>
                </a:lnTo>
                <a:lnTo>
                  <a:pt x="219549" y="89904"/>
                </a:lnTo>
                <a:lnTo>
                  <a:pt x="179974" y="100147"/>
                </a:lnTo>
                <a:lnTo>
                  <a:pt x="135536" y="134978"/>
                </a:lnTo>
                <a:lnTo>
                  <a:pt x="115779" y="169424"/>
                </a:lnTo>
                <a:lnTo>
                  <a:pt x="103937" y="211612"/>
                </a:lnTo>
                <a:lnTo>
                  <a:pt x="99991" y="260388"/>
                </a:lnTo>
                <a:lnTo>
                  <a:pt x="100977" y="285560"/>
                </a:lnTo>
                <a:lnTo>
                  <a:pt x="108871" y="330700"/>
                </a:lnTo>
                <a:lnTo>
                  <a:pt x="124672" y="368692"/>
                </a:lnTo>
                <a:lnTo>
                  <a:pt x="163187" y="410025"/>
                </a:lnTo>
                <a:lnTo>
                  <a:pt x="198762" y="426083"/>
                </a:lnTo>
                <a:lnTo>
                  <a:pt x="242337" y="431910"/>
                </a:lnTo>
                <a:lnTo>
                  <a:pt x="424955" y="431910"/>
                </a:lnTo>
                <a:lnTo>
                  <a:pt x="408551" y="451910"/>
                </a:lnTo>
                <a:lnTo>
                  <a:pt x="361427" y="489370"/>
                </a:lnTo>
                <a:lnTo>
                  <a:pt x="303527" y="512921"/>
                </a:lnTo>
                <a:lnTo>
                  <a:pt x="270994" y="518812"/>
                </a:lnTo>
                <a:lnTo>
                  <a:pt x="236076" y="520776"/>
                </a:lnTo>
                <a:close/>
              </a:path>
              <a:path w="473075" h="521334">
                <a:moveTo>
                  <a:pt x="365231" y="185402"/>
                </a:moveTo>
                <a:lnTo>
                  <a:pt x="347395" y="146039"/>
                </a:lnTo>
                <a:lnTo>
                  <a:pt x="320968" y="115445"/>
                </a:lnTo>
                <a:lnTo>
                  <a:pt x="285948" y="95694"/>
                </a:lnTo>
                <a:lnTo>
                  <a:pt x="242337" y="88891"/>
                </a:lnTo>
                <a:lnTo>
                  <a:pt x="426830" y="88891"/>
                </a:lnTo>
                <a:lnTo>
                  <a:pt x="433886" y="98869"/>
                </a:lnTo>
                <a:lnTo>
                  <a:pt x="450094" y="132873"/>
                </a:lnTo>
                <a:lnTo>
                  <a:pt x="461747" y="171521"/>
                </a:lnTo>
                <a:lnTo>
                  <a:pt x="365231" y="185402"/>
                </a:lnTo>
                <a:close/>
              </a:path>
              <a:path w="473075" h="521334">
                <a:moveTo>
                  <a:pt x="424955" y="431910"/>
                </a:moveTo>
                <a:lnTo>
                  <a:pt x="242337" y="431910"/>
                </a:lnTo>
                <a:lnTo>
                  <a:pt x="258104" y="431471"/>
                </a:lnTo>
                <a:lnTo>
                  <a:pt x="273108" y="429475"/>
                </a:lnTo>
                <a:lnTo>
                  <a:pt x="313420" y="414048"/>
                </a:lnTo>
                <a:lnTo>
                  <a:pt x="345090" y="383642"/>
                </a:lnTo>
                <a:lnTo>
                  <a:pt x="366324" y="337628"/>
                </a:lnTo>
                <a:lnTo>
                  <a:pt x="370784" y="318726"/>
                </a:lnTo>
                <a:lnTo>
                  <a:pt x="291629" y="318726"/>
                </a:lnTo>
                <a:lnTo>
                  <a:pt x="291629" y="245813"/>
                </a:lnTo>
                <a:lnTo>
                  <a:pt x="471483" y="245813"/>
                </a:lnTo>
                <a:lnTo>
                  <a:pt x="471934" y="248818"/>
                </a:lnTo>
                <a:lnTo>
                  <a:pt x="472293" y="254152"/>
                </a:lnTo>
                <a:lnTo>
                  <a:pt x="472866" y="273817"/>
                </a:lnTo>
                <a:lnTo>
                  <a:pt x="472866" y="274988"/>
                </a:lnTo>
                <a:lnTo>
                  <a:pt x="465576" y="342765"/>
                </a:lnTo>
                <a:lnTo>
                  <a:pt x="443697" y="402381"/>
                </a:lnTo>
                <a:lnTo>
                  <a:pt x="427623" y="428657"/>
                </a:lnTo>
                <a:lnTo>
                  <a:pt x="424955" y="431910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" name="object 4"/>
          <p:cNvSpPr/>
          <p:nvPr/>
        </p:nvSpPr>
        <p:spPr>
          <a:xfrm>
            <a:off x="1436760" y="1953720"/>
            <a:ext cx="365760" cy="395640"/>
          </a:xfrm>
          <a:custGeom>
            <a:avLst/>
            <a:gdLst>
              <a:gd name="textAreaLeft" fmla="*/ 0 w 365760"/>
              <a:gd name="textAreaRight" fmla="*/ 366480 w 365760"/>
              <a:gd name="textAreaTop" fmla="*/ 0 h 395640"/>
              <a:gd name="textAreaBottom" fmla="*/ 396360 h 395640"/>
            </a:gdLst>
            <a:ahLst/>
            <a:rect l="textAreaLeft" t="textAreaTop" r="textAreaRight" b="textAreaBottom"/>
            <a:pathLst>
              <a:path w="366394" h="396240">
                <a:moveTo>
                  <a:pt x="195118" y="395785"/>
                </a:moveTo>
                <a:lnTo>
                  <a:pt x="140919" y="389584"/>
                </a:lnTo>
                <a:lnTo>
                  <a:pt x="93578" y="370975"/>
                </a:lnTo>
                <a:lnTo>
                  <a:pt x="54431" y="341459"/>
                </a:lnTo>
                <a:lnTo>
                  <a:pt x="24834" y="302584"/>
                </a:lnTo>
                <a:lnTo>
                  <a:pt x="6210" y="255833"/>
                </a:lnTo>
                <a:lnTo>
                  <a:pt x="0" y="202763"/>
                </a:lnTo>
                <a:lnTo>
                  <a:pt x="1518" y="173027"/>
                </a:lnTo>
                <a:lnTo>
                  <a:pt x="13671" y="119557"/>
                </a:lnTo>
                <a:lnTo>
                  <a:pt x="37605" y="74354"/>
                </a:lnTo>
                <a:lnTo>
                  <a:pt x="71108" y="39029"/>
                </a:lnTo>
                <a:lnTo>
                  <a:pt x="113466" y="14154"/>
                </a:lnTo>
                <a:lnTo>
                  <a:pt x="162594" y="1571"/>
                </a:lnTo>
                <a:lnTo>
                  <a:pt x="189564" y="0"/>
                </a:lnTo>
                <a:lnTo>
                  <a:pt x="217965" y="1736"/>
                </a:lnTo>
                <a:lnTo>
                  <a:pt x="268141" y="15623"/>
                </a:lnTo>
                <a:lnTo>
                  <a:pt x="309216" y="43071"/>
                </a:lnTo>
                <a:lnTo>
                  <a:pt x="339644" y="81941"/>
                </a:lnTo>
                <a:lnTo>
                  <a:pt x="193734" y="81941"/>
                </a:lnTo>
                <a:lnTo>
                  <a:pt x="171201" y="83775"/>
                </a:lnTo>
                <a:lnTo>
                  <a:pt x="135696" y="98444"/>
                </a:lnTo>
                <a:lnTo>
                  <a:pt x="105675" y="147597"/>
                </a:lnTo>
                <a:lnTo>
                  <a:pt x="104479" y="154160"/>
                </a:lnTo>
                <a:lnTo>
                  <a:pt x="70840" y="154160"/>
                </a:lnTo>
                <a:lnTo>
                  <a:pt x="70840" y="224288"/>
                </a:lnTo>
                <a:lnTo>
                  <a:pt x="101735" y="224288"/>
                </a:lnTo>
                <a:lnTo>
                  <a:pt x="105675" y="244372"/>
                </a:lnTo>
                <a:lnTo>
                  <a:pt x="122723" y="278962"/>
                </a:lnTo>
                <a:lnTo>
                  <a:pt x="168858" y="305817"/>
                </a:lnTo>
                <a:lnTo>
                  <a:pt x="189564" y="307607"/>
                </a:lnTo>
                <a:lnTo>
                  <a:pt x="351713" y="307607"/>
                </a:lnTo>
                <a:lnTo>
                  <a:pt x="349654" y="311729"/>
                </a:lnTo>
                <a:lnTo>
                  <a:pt x="316232" y="351663"/>
                </a:lnTo>
                <a:lnTo>
                  <a:pt x="271578" y="379781"/>
                </a:lnTo>
                <a:lnTo>
                  <a:pt x="221672" y="394007"/>
                </a:lnTo>
                <a:lnTo>
                  <a:pt x="195118" y="395785"/>
                </a:lnTo>
                <a:close/>
              </a:path>
              <a:path w="366394" h="396240">
                <a:moveTo>
                  <a:pt x="319414" y="224288"/>
                </a:moveTo>
                <a:lnTo>
                  <a:pt x="271506" y="224288"/>
                </a:lnTo>
                <a:lnTo>
                  <a:pt x="271506" y="189571"/>
                </a:lnTo>
                <a:lnTo>
                  <a:pt x="270367" y="162932"/>
                </a:lnTo>
                <a:lnTo>
                  <a:pt x="261250" y="121702"/>
                </a:lnTo>
                <a:lnTo>
                  <a:pt x="229275" y="88230"/>
                </a:lnTo>
                <a:lnTo>
                  <a:pt x="193734" y="81941"/>
                </a:lnTo>
                <a:lnTo>
                  <a:pt x="339644" y="81941"/>
                </a:lnTo>
                <a:lnTo>
                  <a:pt x="339773" y="82135"/>
                </a:lnTo>
                <a:lnTo>
                  <a:pt x="351015" y="105892"/>
                </a:lnTo>
                <a:lnTo>
                  <a:pt x="359302" y="132168"/>
                </a:lnTo>
                <a:lnTo>
                  <a:pt x="363219" y="154160"/>
                </a:lnTo>
                <a:lnTo>
                  <a:pt x="319414" y="154160"/>
                </a:lnTo>
                <a:lnTo>
                  <a:pt x="319414" y="224288"/>
                </a:lnTo>
                <a:close/>
              </a:path>
              <a:path w="366394" h="396240">
                <a:moveTo>
                  <a:pt x="101735" y="224288"/>
                </a:moveTo>
                <a:lnTo>
                  <a:pt x="70840" y="224288"/>
                </a:lnTo>
                <a:lnTo>
                  <a:pt x="70840" y="154160"/>
                </a:lnTo>
                <a:lnTo>
                  <a:pt x="104479" y="154160"/>
                </a:lnTo>
                <a:lnTo>
                  <a:pt x="101408" y="171003"/>
                </a:lnTo>
                <a:lnTo>
                  <a:pt x="99985" y="197904"/>
                </a:lnTo>
                <a:lnTo>
                  <a:pt x="101408" y="222623"/>
                </a:lnTo>
                <a:lnTo>
                  <a:pt x="101735" y="224288"/>
                </a:lnTo>
                <a:close/>
              </a:path>
              <a:path w="366394" h="396240">
                <a:moveTo>
                  <a:pt x="271506" y="224288"/>
                </a:moveTo>
                <a:lnTo>
                  <a:pt x="101735" y="224288"/>
                </a:lnTo>
                <a:lnTo>
                  <a:pt x="101408" y="222623"/>
                </a:lnTo>
                <a:lnTo>
                  <a:pt x="99985" y="197904"/>
                </a:lnTo>
                <a:lnTo>
                  <a:pt x="101408" y="171003"/>
                </a:lnTo>
                <a:lnTo>
                  <a:pt x="104479" y="154160"/>
                </a:lnTo>
                <a:lnTo>
                  <a:pt x="269042" y="154160"/>
                </a:lnTo>
                <a:lnTo>
                  <a:pt x="270367" y="162932"/>
                </a:lnTo>
                <a:lnTo>
                  <a:pt x="271506" y="189571"/>
                </a:lnTo>
                <a:lnTo>
                  <a:pt x="271506" y="224288"/>
                </a:lnTo>
                <a:close/>
              </a:path>
              <a:path w="366394" h="396240">
                <a:moveTo>
                  <a:pt x="364895" y="224288"/>
                </a:moveTo>
                <a:lnTo>
                  <a:pt x="319414" y="224288"/>
                </a:lnTo>
                <a:lnTo>
                  <a:pt x="319414" y="154160"/>
                </a:lnTo>
                <a:lnTo>
                  <a:pt x="363219" y="154160"/>
                </a:lnTo>
                <a:lnTo>
                  <a:pt x="364377" y="160662"/>
                </a:lnTo>
                <a:lnTo>
                  <a:pt x="366240" y="191370"/>
                </a:lnTo>
                <a:lnTo>
                  <a:pt x="364895" y="224288"/>
                </a:lnTo>
                <a:close/>
              </a:path>
              <a:path w="366394" h="396240">
                <a:moveTo>
                  <a:pt x="351713" y="307607"/>
                </a:moveTo>
                <a:lnTo>
                  <a:pt x="189564" y="307607"/>
                </a:lnTo>
                <a:lnTo>
                  <a:pt x="202955" y="306848"/>
                </a:lnTo>
                <a:lnTo>
                  <a:pt x="215342" y="304571"/>
                </a:lnTo>
                <a:lnTo>
                  <a:pt x="254568" y="280614"/>
                </a:lnTo>
                <a:lnTo>
                  <a:pt x="267336" y="260388"/>
                </a:lnTo>
                <a:lnTo>
                  <a:pt x="361774" y="287460"/>
                </a:lnTo>
                <a:lnTo>
                  <a:pt x="351713" y="307607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object 5"/>
          <p:cNvSpPr/>
          <p:nvPr/>
        </p:nvSpPr>
        <p:spPr>
          <a:xfrm>
            <a:off x="1868760" y="1953000"/>
            <a:ext cx="351720" cy="385200"/>
          </a:xfrm>
          <a:custGeom>
            <a:avLst/>
            <a:gdLst>
              <a:gd name="textAreaLeft" fmla="*/ 0 w 351720"/>
              <a:gd name="textAreaRight" fmla="*/ 352440 w 351720"/>
              <a:gd name="textAreaTop" fmla="*/ 0 h 385200"/>
              <a:gd name="textAreaBottom" fmla="*/ 385920 h 385200"/>
            </a:gdLst>
            <a:ahLst/>
            <a:rect l="textAreaLeft" t="textAreaTop" r="textAreaRight" b="textAreaBottom"/>
            <a:pathLst>
              <a:path w="352425" h="386080">
                <a:moveTo>
                  <a:pt x="95821" y="195807"/>
                </a:moveTo>
                <a:lnTo>
                  <a:pt x="95821" y="135397"/>
                </a:lnTo>
                <a:lnTo>
                  <a:pt x="84014" y="135397"/>
                </a:lnTo>
                <a:lnTo>
                  <a:pt x="84014" y="49938"/>
                </a:lnTo>
                <a:lnTo>
                  <a:pt x="114036" y="23957"/>
                </a:lnTo>
                <a:lnTo>
                  <a:pt x="155048" y="5986"/>
                </a:lnTo>
                <a:lnTo>
                  <a:pt x="205524" y="0"/>
                </a:lnTo>
                <a:lnTo>
                  <a:pt x="226546" y="932"/>
                </a:lnTo>
                <a:lnTo>
                  <a:pt x="277388" y="14928"/>
                </a:lnTo>
                <a:lnTo>
                  <a:pt x="312122" y="41814"/>
                </a:lnTo>
                <a:lnTo>
                  <a:pt x="333850" y="76165"/>
                </a:lnTo>
                <a:lnTo>
                  <a:pt x="339009" y="88866"/>
                </a:lnTo>
                <a:lnTo>
                  <a:pt x="175666" y="88866"/>
                </a:lnTo>
                <a:lnTo>
                  <a:pt x="169483" y="89107"/>
                </a:lnTo>
                <a:lnTo>
                  <a:pt x="129771" y="102423"/>
                </a:lnTo>
                <a:lnTo>
                  <a:pt x="103630" y="139560"/>
                </a:lnTo>
                <a:lnTo>
                  <a:pt x="96309" y="179140"/>
                </a:lnTo>
                <a:lnTo>
                  <a:pt x="95821" y="195807"/>
                </a:lnTo>
                <a:close/>
              </a:path>
              <a:path w="352425" h="386080">
                <a:moveTo>
                  <a:pt x="95821" y="386068"/>
                </a:moveTo>
                <a:lnTo>
                  <a:pt x="0" y="386068"/>
                </a:lnTo>
                <a:lnTo>
                  <a:pt x="0" y="11094"/>
                </a:lnTo>
                <a:lnTo>
                  <a:pt x="84014" y="11094"/>
                </a:lnTo>
                <a:lnTo>
                  <a:pt x="84014" y="49938"/>
                </a:lnTo>
                <a:lnTo>
                  <a:pt x="82315" y="51642"/>
                </a:lnTo>
                <a:lnTo>
                  <a:pt x="69870" y="68282"/>
                </a:lnTo>
                <a:lnTo>
                  <a:pt x="51805" y="106587"/>
                </a:lnTo>
                <a:lnTo>
                  <a:pt x="42777" y="148245"/>
                </a:lnTo>
                <a:lnTo>
                  <a:pt x="41647" y="170113"/>
                </a:lnTo>
                <a:lnTo>
                  <a:pt x="95821" y="195807"/>
                </a:lnTo>
                <a:lnTo>
                  <a:pt x="95821" y="386068"/>
                </a:lnTo>
                <a:close/>
              </a:path>
              <a:path w="352425" h="386080">
                <a:moveTo>
                  <a:pt x="95821" y="195807"/>
                </a:moveTo>
                <a:lnTo>
                  <a:pt x="41647" y="170113"/>
                </a:lnTo>
                <a:lnTo>
                  <a:pt x="42777" y="148245"/>
                </a:lnTo>
                <a:lnTo>
                  <a:pt x="46164" y="127070"/>
                </a:lnTo>
                <a:lnTo>
                  <a:pt x="59697" y="86794"/>
                </a:lnTo>
                <a:lnTo>
                  <a:pt x="82315" y="51642"/>
                </a:lnTo>
                <a:lnTo>
                  <a:pt x="84014" y="49938"/>
                </a:lnTo>
                <a:lnTo>
                  <a:pt x="84014" y="135397"/>
                </a:lnTo>
                <a:lnTo>
                  <a:pt x="95821" y="135397"/>
                </a:lnTo>
                <a:lnTo>
                  <a:pt x="95821" y="195807"/>
                </a:lnTo>
                <a:close/>
              </a:path>
              <a:path w="352425" h="386080">
                <a:moveTo>
                  <a:pt x="352039" y="386068"/>
                </a:moveTo>
                <a:lnTo>
                  <a:pt x="256223" y="386068"/>
                </a:lnTo>
                <a:lnTo>
                  <a:pt x="256135" y="202128"/>
                </a:lnTo>
                <a:lnTo>
                  <a:pt x="255869" y="194370"/>
                </a:lnTo>
                <a:lnTo>
                  <a:pt x="251955" y="156181"/>
                </a:lnTo>
                <a:lnTo>
                  <a:pt x="236558" y="117599"/>
                </a:lnTo>
                <a:lnTo>
                  <a:pt x="202442" y="92256"/>
                </a:lnTo>
                <a:lnTo>
                  <a:pt x="175666" y="88866"/>
                </a:lnTo>
                <a:lnTo>
                  <a:pt x="339009" y="88866"/>
                </a:lnTo>
                <a:lnTo>
                  <a:pt x="349619" y="135297"/>
                </a:lnTo>
                <a:lnTo>
                  <a:pt x="351944" y="170113"/>
                </a:lnTo>
                <a:lnTo>
                  <a:pt x="352039" y="38606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" name="object 6"/>
          <p:cNvSpPr/>
          <p:nvPr/>
        </p:nvSpPr>
        <p:spPr>
          <a:xfrm>
            <a:off x="2283120" y="1953720"/>
            <a:ext cx="365760" cy="395640"/>
          </a:xfrm>
          <a:custGeom>
            <a:avLst/>
            <a:gdLst>
              <a:gd name="textAreaLeft" fmla="*/ 0 w 365760"/>
              <a:gd name="textAreaRight" fmla="*/ 366480 w 365760"/>
              <a:gd name="textAreaTop" fmla="*/ 0 h 395640"/>
              <a:gd name="textAreaBottom" fmla="*/ 396360 h 395640"/>
            </a:gdLst>
            <a:ahLst/>
            <a:rect l="textAreaLeft" t="textAreaTop" r="textAreaRight" b="textAreaBottom"/>
            <a:pathLst>
              <a:path w="366394" h="396240">
                <a:moveTo>
                  <a:pt x="195112" y="395785"/>
                </a:moveTo>
                <a:lnTo>
                  <a:pt x="140906" y="389584"/>
                </a:lnTo>
                <a:lnTo>
                  <a:pt x="93554" y="370975"/>
                </a:lnTo>
                <a:lnTo>
                  <a:pt x="54406" y="341459"/>
                </a:lnTo>
                <a:lnTo>
                  <a:pt x="24810" y="302584"/>
                </a:lnTo>
                <a:lnTo>
                  <a:pt x="6198" y="255833"/>
                </a:lnTo>
                <a:lnTo>
                  <a:pt x="0" y="202763"/>
                </a:lnTo>
                <a:lnTo>
                  <a:pt x="1517" y="173027"/>
                </a:lnTo>
                <a:lnTo>
                  <a:pt x="13660" y="119557"/>
                </a:lnTo>
                <a:lnTo>
                  <a:pt x="37595" y="74354"/>
                </a:lnTo>
                <a:lnTo>
                  <a:pt x="71098" y="39029"/>
                </a:lnTo>
                <a:lnTo>
                  <a:pt x="113452" y="14154"/>
                </a:lnTo>
                <a:lnTo>
                  <a:pt x="162573" y="1571"/>
                </a:lnTo>
                <a:lnTo>
                  <a:pt x="189540" y="0"/>
                </a:lnTo>
                <a:lnTo>
                  <a:pt x="217951" y="1736"/>
                </a:lnTo>
                <a:lnTo>
                  <a:pt x="268120" y="15623"/>
                </a:lnTo>
                <a:lnTo>
                  <a:pt x="309202" y="43071"/>
                </a:lnTo>
                <a:lnTo>
                  <a:pt x="339623" y="81941"/>
                </a:lnTo>
                <a:lnTo>
                  <a:pt x="193710" y="81941"/>
                </a:lnTo>
                <a:lnTo>
                  <a:pt x="171177" y="83775"/>
                </a:lnTo>
                <a:lnTo>
                  <a:pt x="135681" y="98444"/>
                </a:lnTo>
                <a:lnTo>
                  <a:pt x="105666" y="147597"/>
                </a:lnTo>
                <a:lnTo>
                  <a:pt x="104471" y="154160"/>
                </a:lnTo>
                <a:lnTo>
                  <a:pt x="70816" y="154160"/>
                </a:lnTo>
                <a:lnTo>
                  <a:pt x="70816" y="224288"/>
                </a:lnTo>
                <a:lnTo>
                  <a:pt x="101731" y="224288"/>
                </a:lnTo>
                <a:lnTo>
                  <a:pt x="105666" y="244372"/>
                </a:lnTo>
                <a:lnTo>
                  <a:pt x="122723" y="278962"/>
                </a:lnTo>
                <a:lnTo>
                  <a:pt x="168834" y="305817"/>
                </a:lnTo>
                <a:lnTo>
                  <a:pt x="189540" y="307607"/>
                </a:lnTo>
                <a:lnTo>
                  <a:pt x="351691" y="307607"/>
                </a:lnTo>
                <a:lnTo>
                  <a:pt x="349634" y="311729"/>
                </a:lnTo>
                <a:lnTo>
                  <a:pt x="316220" y="351663"/>
                </a:lnTo>
                <a:lnTo>
                  <a:pt x="271556" y="379781"/>
                </a:lnTo>
                <a:lnTo>
                  <a:pt x="221655" y="394007"/>
                </a:lnTo>
                <a:lnTo>
                  <a:pt x="195112" y="395785"/>
                </a:lnTo>
                <a:close/>
              </a:path>
              <a:path w="366394" h="396240">
                <a:moveTo>
                  <a:pt x="319389" y="224288"/>
                </a:moveTo>
                <a:lnTo>
                  <a:pt x="271481" y="224288"/>
                </a:lnTo>
                <a:lnTo>
                  <a:pt x="271481" y="189571"/>
                </a:lnTo>
                <a:lnTo>
                  <a:pt x="270343" y="162932"/>
                </a:lnTo>
                <a:lnTo>
                  <a:pt x="261233" y="121702"/>
                </a:lnTo>
                <a:lnTo>
                  <a:pt x="229253" y="88230"/>
                </a:lnTo>
                <a:lnTo>
                  <a:pt x="193710" y="81941"/>
                </a:lnTo>
                <a:lnTo>
                  <a:pt x="339623" y="81941"/>
                </a:lnTo>
                <a:lnTo>
                  <a:pt x="339752" y="82135"/>
                </a:lnTo>
                <a:lnTo>
                  <a:pt x="350991" y="105892"/>
                </a:lnTo>
                <a:lnTo>
                  <a:pt x="359278" y="132168"/>
                </a:lnTo>
                <a:lnTo>
                  <a:pt x="363194" y="154160"/>
                </a:lnTo>
                <a:lnTo>
                  <a:pt x="319389" y="154160"/>
                </a:lnTo>
                <a:lnTo>
                  <a:pt x="319389" y="224288"/>
                </a:lnTo>
                <a:close/>
              </a:path>
              <a:path w="366394" h="396240">
                <a:moveTo>
                  <a:pt x="101731" y="224288"/>
                </a:moveTo>
                <a:lnTo>
                  <a:pt x="70816" y="224288"/>
                </a:lnTo>
                <a:lnTo>
                  <a:pt x="70816" y="154160"/>
                </a:lnTo>
                <a:lnTo>
                  <a:pt x="104471" y="154160"/>
                </a:lnTo>
                <a:lnTo>
                  <a:pt x="101405" y="171003"/>
                </a:lnTo>
                <a:lnTo>
                  <a:pt x="99985" y="197904"/>
                </a:lnTo>
                <a:lnTo>
                  <a:pt x="101405" y="222623"/>
                </a:lnTo>
                <a:lnTo>
                  <a:pt x="101731" y="224288"/>
                </a:lnTo>
                <a:close/>
              </a:path>
              <a:path w="366394" h="396240">
                <a:moveTo>
                  <a:pt x="271481" y="224288"/>
                </a:moveTo>
                <a:lnTo>
                  <a:pt x="101731" y="224288"/>
                </a:lnTo>
                <a:lnTo>
                  <a:pt x="101405" y="222623"/>
                </a:lnTo>
                <a:lnTo>
                  <a:pt x="99985" y="197904"/>
                </a:lnTo>
                <a:lnTo>
                  <a:pt x="101405" y="171003"/>
                </a:lnTo>
                <a:lnTo>
                  <a:pt x="104471" y="154160"/>
                </a:lnTo>
                <a:lnTo>
                  <a:pt x="269018" y="154160"/>
                </a:lnTo>
                <a:lnTo>
                  <a:pt x="270343" y="162932"/>
                </a:lnTo>
                <a:lnTo>
                  <a:pt x="271481" y="189571"/>
                </a:lnTo>
                <a:lnTo>
                  <a:pt x="271481" y="224288"/>
                </a:lnTo>
                <a:close/>
              </a:path>
              <a:path w="366394" h="396240">
                <a:moveTo>
                  <a:pt x="364871" y="224288"/>
                </a:moveTo>
                <a:lnTo>
                  <a:pt x="319389" y="224288"/>
                </a:lnTo>
                <a:lnTo>
                  <a:pt x="319389" y="154160"/>
                </a:lnTo>
                <a:lnTo>
                  <a:pt x="363194" y="154160"/>
                </a:lnTo>
                <a:lnTo>
                  <a:pt x="364352" y="160662"/>
                </a:lnTo>
                <a:lnTo>
                  <a:pt x="366216" y="191370"/>
                </a:lnTo>
                <a:lnTo>
                  <a:pt x="364871" y="224288"/>
                </a:lnTo>
                <a:close/>
              </a:path>
              <a:path w="366394" h="396240">
                <a:moveTo>
                  <a:pt x="351691" y="307607"/>
                </a:moveTo>
                <a:lnTo>
                  <a:pt x="189540" y="307607"/>
                </a:lnTo>
                <a:lnTo>
                  <a:pt x="202935" y="306848"/>
                </a:lnTo>
                <a:lnTo>
                  <a:pt x="215330" y="304571"/>
                </a:lnTo>
                <a:lnTo>
                  <a:pt x="254563" y="280614"/>
                </a:lnTo>
                <a:lnTo>
                  <a:pt x="267312" y="260388"/>
                </a:lnTo>
                <a:lnTo>
                  <a:pt x="361750" y="287460"/>
                </a:lnTo>
                <a:lnTo>
                  <a:pt x="351691" y="307607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9" name="object 7"/>
          <p:cNvSpPr/>
          <p:nvPr/>
        </p:nvSpPr>
        <p:spPr>
          <a:xfrm>
            <a:off x="2733120" y="1828800"/>
            <a:ext cx="93960" cy="509760"/>
          </a:xfrm>
          <a:custGeom>
            <a:avLst/>
            <a:gdLst>
              <a:gd name="textAreaLeft" fmla="*/ 0 w 93960"/>
              <a:gd name="textAreaRight" fmla="*/ 94680 w 93960"/>
              <a:gd name="textAreaTop" fmla="*/ 0 h 509760"/>
              <a:gd name="textAreaBottom" fmla="*/ 510480 h 509760"/>
            </a:gdLst>
            <a:ahLst/>
            <a:rect l="textAreaLeft" t="textAreaTop" r="textAreaRight" b="textAreaBottom"/>
            <a:pathLst>
              <a:path w="94614" h="510540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object 8"/>
          <p:cNvSpPr/>
          <p:nvPr/>
        </p:nvSpPr>
        <p:spPr>
          <a:xfrm>
            <a:off x="3069720" y="1839240"/>
            <a:ext cx="357480" cy="509760"/>
          </a:xfrm>
          <a:custGeom>
            <a:avLst/>
            <a:gdLst>
              <a:gd name="textAreaLeft" fmla="*/ 0 w 357480"/>
              <a:gd name="textAreaRight" fmla="*/ 358200 w 357480"/>
              <a:gd name="textAreaTop" fmla="*/ 0 h 509760"/>
              <a:gd name="textAreaBottom" fmla="*/ 510480 h 509760"/>
            </a:gdLst>
            <a:ahLst/>
            <a:rect l="textAreaLeft" t="textAreaTop" r="textAreaRight" b="textAreaBottom"/>
            <a:pathLst>
              <a:path w="358139" h="510540">
                <a:moveTo>
                  <a:pt x="83319" y="499940"/>
                </a:moveTo>
                <a:lnTo>
                  <a:pt x="0" y="499940"/>
                </a:lnTo>
                <a:lnTo>
                  <a:pt x="0" y="0"/>
                </a:lnTo>
                <a:lnTo>
                  <a:pt x="95126" y="0"/>
                </a:lnTo>
                <a:lnTo>
                  <a:pt x="95126" y="137536"/>
                </a:lnTo>
                <a:lnTo>
                  <a:pt x="89914" y="140615"/>
                </a:lnTo>
                <a:lnTo>
                  <a:pt x="72789" y="154802"/>
                </a:lnTo>
                <a:lnTo>
                  <a:pt x="45196" y="190208"/>
                </a:lnTo>
                <a:lnTo>
                  <a:pt x="26509" y="234541"/>
                </a:lnTo>
                <a:lnTo>
                  <a:pt x="17126" y="285057"/>
                </a:lnTo>
                <a:lnTo>
                  <a:pt x="15953" y="312466"/>
                </a:lnTo>
                <a:lnTo>
                  <a:pt x="17136" y="339864"/>
                </a:lnTo>
                <a:lnTo>
                  <a:pt x="26599" y="390377"/>
                </a:lnTo>
                <a:lnTo>
                  <a:pt x="45509" y="434703"/>
                </a:lnTo>
                <a:lnTo>
                  <a:pt x="73717" y="470126"/>
                </a:lnTo>
                <a:lnTo>
                  <a:pt x="83319" y="477878"/>
                </a:lnTo>
                <a:lnTo>
                  <a:pt x="83319" y="499940"/>
                </a:lnTo>
                <a:close/>
              </a:path>
              <a:path w="358139" h="510540">
                <a:moveTo>
                  <a:pt x="83319" y="312466"/>
                </a:moveTo>
                <a:lnTo>
                  <a:pt x="83319" y="243027"/>
                </a:lnTo>
                <a:lnTo>
                  <a:pt x="95126" y="243027"/>
                </a:lnTo>
                <a:lnTo>
                  <a:pt x="95126" y="137536"/>
                </a:lnTo>
                <a:lnTo>
                  <a:pt x="109206" y="129220"/>
                </a:lnTo>
                <a:lnTo>
                  <a:pt x="130620" y="121077"/>
                </a:lnTo>
                <a:lnTo>
                  <a:pt x="154159" y="116190"/>
                </a:lnTo>
                <a:lnTo>
                  <a:pt x="179829" y="114561"/>
                </a:lnTo>
                <a:lnTo>
                  <a:pt x="205870" y="116167"/>
                </a:lnTo>
                <a:lnTo>
                  <a:pt x="252743" y="129016"/>
                </a:lnTo>
                <a:lnTo>
                  <a:pt x="292424" y="154280"/>
                </a:lnTo>
                <a:lnTo>
                  <a:pt x="323402" y="189425"/>
                </a:lnTo>
                <a:lnTo>
                  <a:pt x="328656" y="198569"/>
                </a:lnTo>
                <a:lnTo>
                  <a:pt x="165943" y="198569"/>
                </a:lnTo>
                <a:lnTo>
                  <a:pt x="151898" y="199462"/>
                </a:lnTo>
                <a:lnTo>
                  <a:pt x="109709" y="220651"/>
                </a:lnTo>
                <a:lnTo>
                  <a:pt x="88009" y="266108"/>
                </a:lnTo>
                <a:lnTo>
                  <a:pt x="83841" y="295968"/>
                </a:lnTo>
                <a:lnTo>
                  <a:pt x="83319" y="312466"/>
                </a:lnTo>
                <a:close/>
              </a:path>
              <a:path w="358139" h="510540">
                <a:moveTo>
                  <a:pt x="83319" y="477878"/>
                </a:moveTo>
                <a:lnTo>
                  <a:pt x="45509" y="434703"/>
                </a:lnTo>
                <a:lnTo>
                  <a:pt x="26599" y="390377"/>
                </a:lnTo>
                <a:lnTo>
                  <a:pt x="17136" y="339864"/>
                </a:lnTo>
                <a:lnTo>
                  <a:pt x="15953" y="312466"/>
                </a:lnTo>
                <a:lnTo>
                  <a:pt x="17126" y="285057"/>
                </a:lnTo>
                <a:lnTo>
                  <a:pt x="26509" y="234541"/>
                </a:lnTo>
                <a:lnTo>
                  <a:pt x="45196" y="190208"/>
                </a:lnTo>
                <a:lnTo>
                  <a:pt x="72789" y="154802"/>
                </a:lnTo>
                <a:lnTo>
                  <a:pt x="95126" y="137536"/>
                </a:lnTo>
                <a:lnTo>
                  <a:pt x="95126" y="243027"/>
                </a:lnTo>
                <a:lnTo>
                  <a:pt x="83319" y="243027"/>
                </a:lnTo>
                <a:lnTo>
                  <a:pt x="83319" y="477878"/>
                </a:lnTo>
                <a:close/>
              </a:path>
              <a:path w="358139" h="510540">
                <a:moveTo>
                  <a:pt x="328662" y="426338"/>
                </a:moveTo>
                <a:lnTo>
                  <a:pt x="169424" y="426338"/>
                </a:lnTo>
                <a:lnTo>
                  <a:pt x="184001" y="425382"/>
                </a:lnTo>
                <a:lnTo>
                  <a:pt x="197191" y="422516"/>
                </a:lnTo>
                <a:lnTo>
                  <a:pt x="236340" y="393139"/>
                </a:lnTo>
                <a:lnTo>
                  <a:pt x="252333" y="356625"/>
                </a:lnTo>
                <a:lnTo>
                  <a:pt x="257595" y="312466"/>
                </a:lnTo>
                <a:lnTo>
                  <a:pt x="256988" y="297174"/>
                </a:lnTo>
                <a:lnTo>
                  <a:pt x="247884" y="255341"/>
                </a:lnTo>
                <a:lnTo>
                  <a:pt x="227343" y="222408"/>
                </a:lnTo>
                <a:lnTo>
                  <a:pt x="194720" y="202440"/>
                </a:lnTo>
                <a:lnTo>
                  <a:pt x="165943" y="198569"/>
                </a:lnTo>
                <a:lnTo>
                  <a:pt x="328656" y="198569"/>
                </a:lnTo>
                <a:lnTo>
                  <a:pt x="345191" y="233648"/>
                </a:lnTo>
                <a:lnTo>
                  <a:pt x="356211" y="284609"/>
                </a:lnTo>
                <a:lnTo>
                  <a:pt x="357586" y="312466"/>
                </a:lnTo>
                <a:lnTo>
                  <a:pt x="356229" y="339864"/>
                </a:lnTo>
                <a:lnTo>
                  <a:pt x="352159" y="365837"/>
                </a:lnTo>
                <a:lnTo>
                  <a:pt x="345378" y="390377"/>
                </a:lnTo>
                <a:lnTo>
                  <a:pt x="335891" y="413476"/>
                </a:lnTo>
                <a:lnTo>
                  <a:pt x="328662" y="426338"/>
                </a:lnTo>
                <a:close/>
              </a:path>
              <a:path w="358139" h="510540">
                <a:moveTo>
                  <a:pt x="184688" y="510346"/>
                </a:moveTo>
                <a:lnTo>
                  <a:pt x="133391" y="503842"/>
                </a:lnTo>
                <a:lnTo>
                  <a:pt x="91292" y="484317"/>
                </a:lnTo>
                <a:lnTo>
                  <a:pt x="83319" y="477878"/>
                </a:lnTo>
                <a:lnTo>
                  <a:pt x="83319" y="312466"/>
                </a:lnTo>
                <a:lnTo>
                  <a:pt x="83841" y="328950"/>
                </a:lnTo>
                <a:lnTo>
                  <a:pt x="85405" y="344395"/>
                </a:lnTo>
                <a:lnTo>
                  <a:pt x="96477" y="384302"/>
                </a:lnTo>
                <a:lnTo>
                  <a:pt x="129150" y="418330"/>
                </a:lnTo>
                <a:lnTo>
                  <a:pt x="169424" y="426338"/>
                </a:lnTo>
                <a:lnTo>
                  <a:pt x="328662" y="426338"/>
                </a:lnTo>
                <a:lnTo>
                  <a:pt x="323962" y="434703"/>
                </a:lnTo>
                <a:lnTo>
                  <a:pt x="293675" y="470126"/>
                </a:lnTo>
                <a:lnTo>
                  <a:pt x="255067" y="495708"/>
                </a:lnTo>
                <a:lnTo>
                  <a:pt x="209758" y="508721"/>
                </a:lnTo>
                <a:lnTo>
                  <a:pt x="184688" y="510346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object 9"/>
          <p:cNvSpPr/>
          <p:nvPr/>
        </p:nvSpPr>
        <p:spPr>
          <a:xfrm>
            <a:off x="3483000" y="1953720"/>
            <a:ext cx="335160" cy="395640"/>
          </a:xfrm>
          <a:custGeom>
            <a:avLst/>
            <a:gdLst>
              <a:gd name="textAreaLeft" fmla="*/ 0 w 335160"/>
              <a:gd name="textAreaRight" fmla="*/ 335880 w 335160"/>
              <a:gd name="textAreaTop" fmla="*/ 0 h 395640"/>
              <a:gd name="textAreaBottom" fmla="*/ 396360 h 395640"/>
            </a:gdLst>
            <a:ahLst/>
            <a:rect l="textAreaLeft" t="textAreaTop" r="textAreaRight" b="textAreaBottom"/>
            <a:pathLst>
              <a:path w="335914" h="396240">
                <a:moveTo>
                  <a:pt x="98583" y="131922"/>
                </a:moveTo>
                <a:lnTo>
                  <a:pt x="13191" y="104844"/>
                </a:lnTo>
                <a:lnTo>
                  <a:pt x="21867" y="82673"/>
                </a:lnTo>
                <a:lnTo>
                  <a:pt x="33672" y="62667"/>
                </a:lnTo>
                <a:lnTo>
                  <a:pt x="66652" y="29169"/>
                </a:lnTo>
                <a:lnTo>
                  <a:pt x="112997" y="7289"/>
                </a:lnTo>
                <a:lnTo>
                  <a:pt x="173593" y="0"/>
                </a:lnTo>
                <a:lnTo>
                  <a:pt x="197722" y="955"/>
                </a:lnTo>
                <a:lnTo>
                  <a:pt x="241808" y="8599"/>
                </a:lnTo>
                <a:lnTo>
                  <a:pt x="279867" y="24307"/>
                </a:lnTo>
                <a:lnTo>
                  <a:pt x="309021" y="50693"/>
                </a:lnTo>
                <a:lnTo>
                  <a:pt x="327911" y="86105"/>
                </a:lnTo>
                <a:lnTo>
                  <a:pt x="173593" y="86105"/>
                </a:lnTo>
                <a:lnTo>
                  <a:pt x="163061" y="86735"/>
                </a:lnTo>
                <a:lnTo>
                  <a:pt x="119744" y="102189"/>
                </a:lnTo>
                <a:lnTo>
                  <a:pt x="103945" y="120057"/>
                </a:lnTo>
                <a:lnTo>
                  <a:pt x="98583" y="131922"/>
                </a:lnTo>
                <a:close/>
              </a:path>
              <a:path w="335914" h="396240">
                <a:moveTo>
                  <a:pt x="242162" y="137165"/>
                </a:moveTo>
                <a:lnTo>
                  <a:pt x="227048" y="101729"/>
                </a:lnTo>
                <a:lnTo>
                  <a:pt x="190988" y="87083"/>
                </a:lnTo>
                <a:lnTo>
                  <a:pt x="173593" y="86105"/>
                </a:lnTo>
                <a:lnTo>
                  <a:pt x="327911" y="86105"/>
                </a:lnTo>
                <a:lnTo>
                  <a:pt x="334858" y="131922"/>
                </a:lnTo>
                <a:lnTo>
                  <a:pt x="277059" y="131922"/>
                </a:lnTo>
                <a:lnTo>
                  <a:pt x="242162" y="137165"/>
                </a:lnTo>
                <a:close/>
              </a:path>
              <a:path w="335914" h="396240">
                <a:moveTo>
                  <a:pt x="243032" y="150685"/>
                </a:moveTo>
                <a:lnTo>
                  <a:pt x="242162" y="137165"/>
                </a:lnTo>
                <a:lnTo>
                  <a:pt x="277059" y="131922"/>
                </a:lnTo>
                <a:lnTo>
                  <a:pt x="243032" y="150685"/>
                </a:lnTo>
                <a:close/>
              </a:path>
              <a:path w="335914" h="396240">
                <a:moveTo>
                  <a:pt x="335316" y="150685"/>
                </a:moveTo>
                <a:lnTo>
                  <a:pt x="243032" y="150685"/>
                </a:lnTo>
                <a:lnTo>
                  <a:pt x="277059" y="131922"/>
                </a:lnTo>
                <a:lnTo>
                  <a:pt x="334858" y="131922"/>
                </a:lnTo>
                <a:lnTo>
                  <a:pt x="335243" y="143694"/>
                </a:lnTo>
                <a:lnTo>
                  <a:pt x="335316" y="150685"/>
                </a:lnTo>
                <a:close/>
              </a:path>
              <a:path w="335914" h="396240">
                <a:moveTo>
                  <a:pt x="124966" y="395785"/>
                </a:moveTo>
                <a:lnTo>
                  <a:pt x="71509" y="387095"/>
                </a:lnTo>
                <a:lnTo>
                  <a:pt x="32196" y="362290"/>
                </a:lnTo>
                <a:lnTo>
                  <a:pt x="8098" y="325749"/>
                </a:lnTo>
                <a:lnTo>
                  <a:pt x="0" y="281913"/>
                </a:lnTo>
                <a:lnTo>
                  <a:pt x="496" y="269177"/>
                </a:lnTo>
                <a:lnTo>
                  <a:pt x="12596" y="223910"/>
                </a:lnTo>
                <a:lnTo>
                  <a:pt x="43554" y="188422"/>
                </a:lnTo>
                <a:lnTo>
                  <a:pt x="81941" y="168735"/>
                </a:lnTo>
                <a:lnTo>
                  <a:pt x="131586" y="155184"/>
                </a:lnTo>
                <a:lnTo>
                  <a:pt x="179100" y="146629"/>
                </a:lnTo>
                <a:lnTo>
                  <a:pt x="242162" y="137165"/>
                </a:lnTo>
                <a:lnTo>
                  <a:pt x="243032" y="150685"/>
                </a:lnTo>
                <a:lnTo>
                  <a:pt x="335316" y="150685"/>
                </a:lnTo>
                <a:lnTo>
                  <a:pt x="335373" y="202074"/>
                </a:lnTo>
                <a:lnTo>
                  <a:pt x="241624" y="202074"/>
                </a:lnTo>
                <a:lnTo>
                  <a:pt x="241548" y="209265"/>
                </a:lnTo>
                <a:lnTo>
                  <a:pt x="241423" y="213688"/>
                </a:lnTo>
                <a:lnTo>
                  <a:pt x="201360" y="220648"/>
                </a:lnTo>
                <a:lnTo>
                  <a:pt x="188969" y="222932"/>
                </a:lnTo>
                <a:lnTo>
                  <a:pt x="151607" y="231098"/>
                </a:lnTo>
                <a:lnTo>
                  <a:pt x="114511" y="245172"/>
                </a:lnTo>
                <a:lnTo>
                  <a:pt x="92347" y="274268"/>
                </a:lnTo>
                <a:lnTo>
                  <a:pt x="92347" y="289082"/>
                </a:lnTo>
                <a:lnTo>
                  <a:pt x="123181" y="318759"/>
                </a:lnTo>
                <a:lnTo>
                  <a:pt x="145113" y="321488"/>
                </a:lnTo>
                <a:lnTo>
                  <a:pt x="252743" y="321488"/>
                </a:lnTo>
                <a:lnTo>
                  <a:pt x="252743" y="339145"/>
                </a:lnTo>
                <a:lnTo>
                  <a:pt x="220966" y="369220"/>
                </a:lnTo>
                <a:lnTo>
                  <a:pt x="169369" y="391582"/>
                </a:lnTo>
                <a:lnTo>
                  <a:pt x="148221" y="394735"/>
                </a:lnTo>
                <a:lnTo>
                  <a:pt x="124966" y="395785"/>
                </a:lnTo>
                <a:close/>
              </a:path>
              <a:path w="335914" h="396240">
                <a:moveTo>
                  <a:pt x="241423" y="213688"/>
                </a:moveTo>
                <a:lnTo>
                  <a:pt x="241548" y="209265"/>
                </a:lnTo>
                <a:lnTo>
                  <a:pt x="241624" y="202074"/>
                </a:lnTo>
                <a:lnTo>
                  <a:pt x="269415" y="208999"/>
                </a:lnTo>
                <a:lnTo>
                  <a:pt x="241423" y="213688"/>
                </a:lnTo>
                <a:close/>
              </a:path>
              <a:path w="335914" h="396240">
                <a:moveTo>
                  <a:pt x="252743" y="321488"/>
                </a:moveTo>
                <a:lnTo>
                  <a:pt x="145113" y="321488"/>
                </a:lnTo>
                <a:lnTo>
                  <a:pt x="157624" y="320913"/>
                </a:lnTo>
                <a:lnTo>
                  <a:pt x="169113" y="319189"/>
                </a:lnTo>
                <a:lnTo>
                  <a:pt x="205093" y="302440"/>
                </a:lnTo>
                <a:lnTo>
                  <a:pt x="231907" y="271507"/>
                </a:lnTo>
                <a:lnTo>
                  <a:pt x="240988" y="225110"/>
                </a:lnTo>
                <a:lnTo>
                  <a:pt x="241423" y="213688"/>
                </a:lnTo>
                <a:lnTo>
                  <a:pt x="269415" y="208999"/>
                </a:lnTo>
                <a:lnTo>
                  <a:pt x="241624" y="202074"/>
                </a:lnTo>
                <a:lnTo>
                  <a:pt x="335373" y="202074"/>
                </a:lnTo>
                <a:lnTo>
                  <a:pt x="335373" y="308296"/>
                </a:lnTo>
                <a:lnTo>
                  <a:pt x="252743" y="308296"/>
                </a:lnTo>
                <a:lnTo>
                  <a:pt x="252743" y="321488"/>
                </a:lnTo>
                <a:close/>
              </a:path>
              <a:path w="335914" h="396240">
                <a:moveTo>
                  <a:pt x="252743" y="339145"/>
                </a:moveTo>
                <a:lnTo>
                  <a:pt x="252743" y="308296"/>
                </a:lnTo>
                <a:lnTo>
                  <a:pt x="264557" y="324280"/>
                </a:lnTo>
                <a:lnTo>
                  <a:pt x="252743" y="339145"/>
                </a:lnTo>
                <a:close/>
              </a:path>
              <a:path w="335914" h="396240">
                <a:moveTo>
                  <a:pt x="335373" y="385379"/>
                </a:moveTo>
                <a:lnTo>
                  <a:pt x="252743" y="385379"/>
                </a:lnTo>
                <a:lnTo>
                  <a:pt x="252847" y="339014"/>
                </a:lnTo>
                <a:lnTo>
                  <a:pt x="264557" y="324280"/>
                </a:lnTo>
                <a:lnTo>
                  <a:pt x="252743" y="308296"/>
                </a:lnTo>
                <a:lnTo>
                  <a:pt x="335373" y="308296"/>
                </a:lnTo>
                <a:lnTo>
                  <a:pt x="335373" y="38537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object 10"/>
          <p:cNvSpPr/>
          <p:nvPr/>
        </p:nvSpPr>
        <p:spPr>
          <a:xfrm>
            <a:off x="3907800" y="1839240"/>
            <a:ext cx="484920" cy="499680"/>
          </a:xfrm>
          <a:custGeom>
            <a:avLst/>
            <a:gdLst>
              <a:gd name="textAreaLeft" fmla="*/ 0 w 484920"/>
              <a:gd name="textAreaRight" fmla="*/ 485640 w 484920"/>
              <a:gd name="textAreaTop" fmla="*/ 0 h 499680"/>
              <a:gd name="textAreaBottom" fmla="*/ 500400 h 499680"/>
            </a:gdLst>
            <a:ahLst/>
            <a:rect l="textAreaLeft" t="textAreaTop" r="textAreaRight" b="textAreaBottom"/>
            <a:pathLst>
              <a:path w="485775" h="500380">
                <a:moveTo>
                  <a:pt x="349275" y="499935"/>
                </a:moveTo>
                <a:lnTo>
                  <a:pt x="210197" y="319392"/>
                </a:lnTo>
                <a:lnTo>
                  <a:pt x="204863" y="312458"/>
                </a:lnTo>
                <a:lnTo>
                  <a:pt x="209880" y="305498"/>
                </a:lnTo>
                <a:lnTo>
                  <a:pt x="340258" y="124955"/>
                </a:lnTo>
                <a:lnTo>
                  <a:pt x="223596" y="124955"/>
                </a:lnTo>
                <a:lnTo>
                  <a:pt x="96532" y="305498"/>
                </a:lnTo>
                <a:lnTo>
                  <a:pt x="96532" y="0"/>
                </a:lnTo>
                <a:lnTo>
                  <a:pt x="723" y="0"/>
                </a:lnTo>
                <a:lnTo>
                  <a:pt x="0" y="499935"/>
                </a:lnTo>
                <a:lnTo>
                  <a:pt x="96532" y="499935"/>
                </a:lnTo>
                <a:lnTo>
                  <a:pt x="96532" y="319392"/>
                </a:lnTo>
                <a:lnTo>
                  <a:pt x="226390" y="499935"/>
                </a:lnTo>
                <a:lnTo>
                  <a:pt x="349275" y="499935"/>
                </a:lnTo>
                <a:close/>
              </a:path>
              <a:path w="485775" h="500380">
                <a:moveTo>
                  <a:pt x="485317" y="124955"/>
                </a:moveTo>
                <a:lnTo>
                  <a:pt x="390880" y="124955"/>
                </a:lnTo>
                <a:lnTo>
                  <a:pt x="390880" y="499935"/>
                </a:lnTo>
                <a:lnTo>
                  <a:pt x="485317" y="499935"/>
                </a:lnTo>
                <a:lnTo>
                  <a:pt x="485317" y="124955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object 11"/>
          <p:cNvSpPr/>
          <p:nvPr/>
        </p:nvSpPr>
        <p:spPr>
          <a:xfrm>
            <a:off x="4476600" y="1953720"/>
            <a:ext cx="323640" cy="552960"/>
          </a:xfrm>
          <a:custGeom>
            <a:avLst/>
            <a:gdLst>
              <a:gd name="textAreaLeft" fmla="*/ 0 w 323640"/>
              <a:gd name="textAreaRight" fmla="*/ 324360 w 323640"/>
              <a:gd name="textAreaTop" fmla="*/ 0 h 552960"/>
              <a:gd name="textAreaBottom" fmla="*/ 553680 h 552960"/>
            </a:gdLst>
            <a:ahLst/>
            <a:rect l="textAreaLeft" t="textAreaTop" r="textAreaRight" b="textAreaBottom"/>
            <a:pathLst>
              <a:path w="324485" h="553719">
                <a:moveTo>
                  <a:pt x="316796" y="314563"/>
                </a:moveTo>
                <a:lnTo>
                  <a:pt x="174282" y="314563"/>
                </a:lnTo>
                <a:lnTo>
                  <a:pt x="186398" y="313942"/>
                </a:lnTo>
                <a:lnTo>
                  <a:pt x="197035" y="312083"/>
                </a:lnTo>
                <a:lnTo>
                  <a:pt x="226891" y="285424"/>
                </a:lnTo>
                <a:lnTo>
                  <a:pt x="227762" y="277054"/>
                </a:lnTo>
                <a:lnTo>
                  <a:pt x="227762" y="269654"/>
                </a:lnTo>
                <a:lnTo>
                  <a:pt x="197379" y="245813"/>
                </a:lnTo>
                <a:lnTo>
                  <a:pt x="115727" y="222375"/>
                </a:lnTo>
                <a:lnTo>
                  <a:pt x="96260" y="215952"/>
                </a:lnTo>
                <a:lnTo>
                  <a:pt x="51484" y="194415"/>
                </a:lnTo>
                <a:lnTo>
                  <a:pt x="24645" y="167163"/>
                </a:lnTo>
                <a:lnTo>
                  <a:pt x="12502" y="118035"/>
                </a:lnTo>
                <a:lnTo>
                  <a:pt x="13653" y="100579"/>
                </a:lnTo>
                <a:lnTo>
                  <a:pt x="30906" y="55387"/>
                </a:lnTo>
                <a:lnTo>
                  <a:pt x="67009" y="22367"/>
                </a:lnTo>
                <a:lnTo>
                  <a:pt x="119310" y="3604"/>
                </a:lnTo>
                <a:lnTo>
                  <a:pt x="161804" y="0"/>
                </a:lnTo>
                <a:lnTo>
                  <a:pt x="183212" y="847"/>
                </a:lnTo>
                <a:lnTo>
                  <a:pt x="222261" y="7625"/>
                </a:lnTo>
                <a:lnTo>
                  <a:pt x="270681" y="29947"/>
                </a:lnTo>
                <a:lnTo>
                  <a:pt x="304431" y="65143"/>
                </a:lnTo>
                <a:lnTo>
                  <a:pt x="312507" y="81025"/>
                </a:lnTo>
                <a:lnTo>
                  <a:pt x="151495" y="81025"/>
                </a:lnTo>
                <a:lnTo>
                  <a:pt x="140392" y="82106"/>
                </a:lnTo>
                <a:lnTo>
                  <a:pt x="107238" y="105496"/>
                </a:lnTo>
                <a:lnTo>
                  <a:pt x="106251" y="113183"/>
                </a:lnTo>
                <a:lnTo>
                  <a:pt x="106251" y="119657"/>
                </a:lnTo>
                <a:lnTo>
                  <a:pt x="141132" y="143041"/>
                </a:lnTo>
                <a:lnTo>
                  <a:pt x="185761" y="155796"/>
                </a:lnTo>
                <a:lnTo>
                  <a:pt x="206237" y="161091"/>
                </a:lnTo>
                <a:lnTo>
                  <a:pt x="226529" y="166873"/>
                </a:lnTo>
                <a:lnTo>
                  <a:pt x="274792" y="186950"/>
                </a:lnTo>
                <a:lnTo>
                  <a:pt x="305687" y="212414"/>
                </a:lnTo>
                <a:lnTo>
                  <a:pt x="323536" y="258144"/>
                </a:lnTo>
                <a:lnTo>
                  <a:pt x="324206" y="272891"/>
                </a:lnTo>
                <a:lnTo>
                  <a:pt x="321693" y="299223"/>
                </a:lnTo>
                <a:lnTo>
                  <a:pt x="321616" y="299634"/>
                </a:lnTo>
                <a:lnTo>
                  <a:pt x="316796" y="314563"/>
                </a:lnTo>
                <a:close/>
              </a:path>
              <a:path w="324485" h="553719">
                <a:moveTo>
                  <a:pt x="224287" y="128466"/>
                </a:moveTo>
                <a:lnTo>
                  <a:pt x="197723" y="90030"/>
                </a:lnTo>
                <a:lnTo>
                  <a:pt x="151495" y="81025"/>
                </a:lnTo>
                <a:lnTo>
                  <a:pt x="312507" y="81025"/>
                </a:lnTo>
                <a:lnTo>
                  <a:pt x="317361" y="94656"/>
                </a:lnTo>
                <a:lnTo>
                  <a:pt x="320798" y="111110"/>
                </a:lnTo>
                <a:lnTo>
                  <a:pt x="224287" y="128466"/>
                </a:lnTo>
                <a:close/>
              </a:path>
              <a:path w="324485" h="553719">
                <a:moveTo>
                  <a:pt x="140139" y="394166"/>
                </a:moveTo>
                <a:lnTo>
                  <a:pt x="76446" y="377732"/>
                </a:lnTo>
                <a:lnTo>
                  <a:pt x="33307" y="345960"/>
                </a:lnTo>
                <a:lnTo>
                  <a:pt x="6830" y="300569"/>
                </a:lnTo>
                <a:lnTo>
                  <a:pt x="0" y="272891"/>
                </a:lnTo>
                <a:lnTo>
                  <a:pt x="96535" y="258315"/>
                </a:lnTo>
                <a:lnTo>
                  <a:pt x="100381" y="270786"/>
                </a:lnTo>
                <a:lnTo>
                  <a:pt x="106031" y="281832"/>
                </a:lnTo>
                <a:lnTo>
                  <a:pt x="145780" y="310829"/>
                </a:lnTo>
                <a:lnTo>
                  <a:pt x="174282" y="314563"/>
                </a:lnTo>
                <a:lnTo>
                  <a:pt x="316796" y="314563"/>
                </a:lnTo>
                <a:lnTo>
                  <a:pt x="313858" y="323662"/>
                </a:lnTo>
                <a:lnTo>
                  <a:pt x="300836" y="344776"/>
                </a:lnTo>
                <a:lnTo>
                  <a:pt x="282600" y="362806"/>
                </a:lnTo>
                <a:lnTo>
                  <a:pt x="266679" y="372877"/>
                </a:lnTo>
                <a:lnTo>
                  <a:pt x="202067" y="372877"/>
                </a:lnTo>
                <a:lnTo>
                  <a:pt x="147204" y="373565"/>
                </a:lnTo>
                <a:lnTo>
                  <a:pt x="140139" y="394166"/>
                </a:lnTo>
                <a:close/>
              </a:path>
              <a:path w="324485" h="553719">
                <a:moveTo>
                  <a:pt x="167351" y="395785"/>
                </a:moveTo>
                <a:lnTo>
                  <a:pt x="140139" y="394166"/>
                </a:lnTo>
                <a:lnTo>
                  <a:pt x="147204" y="373565"/>
                </a:lnTo>
                <a:lnTo>
                  <a:pt x="202067" y="372877"/>
                </a:lnTo>
                <a:lnTo>
                  <a:pt x="194978" y="394150"/>
                </a:lnTo>
                <a:lnTo>
                  <a:pt x="167351" y="395785"/>
                </a:lnTo>
                <a:close/>
              </a:path>
              <a:path w="324485" h="553719">
                <a:moveTo>
                  <a:pt x="194978" y="394150"/>
                </a:moveTo>
                <a:lnTo>
                  <a:pt x="202067" y="372877"/>
                </a:lnTo>
                <a:lnTo>
                  <a:pt x="266679" y="372877"/>
                </a:lnTo>
                <a:lnTo>
                  <a:pt x="259779" y="377240"/>
                </a:lnTo>
                <a:lnTo>
                  <a:pt x="232961" y="387546"/>
                </a:lnTo>
                <a:lnTo>
                  <a:pt x="202149" y="393726"/>
                </a:lnTo>
                <a:lnTo>
                  <a:pt x="194978" y="394150"/>
                </a:lnTo>
                <a:close/>
              </a:path>
              <a:path w="324485" h="553719">
                <a:moveTo>
                  <a:pt x="194434" y="395785"/>
                </a:moveTo>
                <a:lnTo>
                  <a:pt x="167351" y="395785"/>
                </a:lnTo>
                <a:lnTo>
                  <a:pt x="194978" y="394150"/>
                </a:lnTo>
                <a:lnTo>
                  <a:pt x="194434" y="395785"/>
                </a:lnTo>
                <a:close/>
              </a:path>
              <a:path w="324485" h="553719">
                <a:moveTo>
                  <a:pt x="230742" y="490224"/>
                </a:moveTo>
                <a:lnTo>
                  <a:pt x="154848" y="490224"/>
                </a:lnTo>
                <a:lnTo>
                  <a:pt x="159658" y="488486"/>
                </a:lnTo>
                <a:lnTo>
                  <a:pt x="166376" y="481555"/>
                </a:lnTo>
                <a:lnTo>
                  <a:pt x="168040" y="477958"/>
                </a:lnTo>
                <a:lnTo>
                  <a:pt x="168040" y="465913"/>
                </a:lnTo>
                <a:lnTo>
                  <a:pt x="131800" y="447048"/>
                </a:lnTo>
                <a:lnTo>
                  <a:pt x="122918" y="444388"/>
                </a:lnTo>
                <a:lnTo>
                  <a:pt x="140139" y="394166"/>
                </a:lnTo>
                <a:lnTo>
                  <a:pt x="167351" y="395785"/>
                </a:lnTo>
                <a:lnTo>
                  <a:pt x="194434" y="395785"/>
                </a:lnTo>
                <a:lnTo>
                  <a:pt x="189571" y="410379"/>
                </a:lnTo>
                <a:lnTo>
                  <a:pt x="220977" y="437292"/>
                </a:lnTo>
                <a:lnTo>
                  <a:pt x="231931" y="476343"/>
                </a:lnTo>
                <a:lnTo>
                  <a:pt x="230742" y="490224"/>
                </a:lnTo>
                <a:close/>
              </a:path>
              <a:path w="324485" h="553719">
                <a:moveTo>
                  <a:pt x="156921" y="553420"/>
                </a:moveTo>
                <a:lnTo>
                  <a:pt x="114585" y="543923"/>
                </a:lnTo>
                <a:lnTo>
                  <a:pt x="107629" y="540229"/>
                </a:lnTo>
                <a:lnTo>
                  <a:pt x="127776" y="486060"/>
                </a:lnTo>
                <a:lnTo>
                  <a:pt x="136798" y="488846"/>
                </a:lnTo>
                <a:lnTo>
                  <a:pt x="143729" y="490224"/>
                </a:lnTo>
                <a:lnTo>
                  <a:pt x="230742" y="490224"/>
                </a:lnTo>
                <a:lnTo>
                  <a:pt x="230529" y="492712"/>
                </a:lnTo>
                <a:lnTo>
                  <a:pt x="209523" y="532060"/>
                </a:lnTo>
                <a:lnTo>
                  <a:pt x="171540" y="552085"/>
                </a:lnTo>
                <a:lnTo>
                  <a:pt x="156921" y="553420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85800" y="2743200"/>
            <a:ext cx="7543440" cy="49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 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Hızla gelişen yapay zeka AI ve makineöğrenimi, kanser tespitinde çığır açan araçlar olarak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ortaya çıktı. Bu gelişmiş teknolojiler, karmaşık veri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kümelerini analiz ederek daha doğru teşhislere olanak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tanır ve potansiyel olarak hastalık sonuçlarını gösterir.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Yapay zeka bu alanlarda geliştikçe,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erken teşhis ve kişiselleştirilmiş tedavi stratejilerinin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sonuçları giderek daha önemli hale geliyor ve kanser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tedavisinde yeni bir çağın habercisi oluyor.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object 2"/>
          <p:cNvGrpSpPr/>
          <p:nvPr/>
        </p:nvGrpSpPr>
        <p:grpSpPr>
          <a:xfrm>
            <a:off x="0" y="-50400"/>
            <a:ext cx="13716000" cy="7772040"/>
            <a:chOff x="0" y="-50400"/>
            <a:chExt cx="13716000" cy="7772040"/>
          </a:xfrm>
        </p:grpSpPr>
        <p:pic>
          <p:nvPicPr>
            <p:cNvPr id="66" name="object 3" descr=""/>
            <p:cNvPicPr/>
            <p:nvPr/>
          </p:nvPicPr>
          <p:blipFill>
            <a:blip r:embed="rId1"/>
            <a:stretch/>
          </p:blipFill>
          <p:spPr>
            <a:xfrm>
              <a:off x="720" y="-47880"/>
              <a:ext cx="13715280" cy="77695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7" name="object 4"/>
            <p:cNvSpPr/>
            <p:nvPr/>
          </p:nvSpPr>
          <p:spPr>
            <a:xfrm>
              <a:off x="0" y="-50400"/>
              <a:ext cx="8422560" cy="7772040"/>
            </a:xfrm>
            <a:custGeom>
              <a:avLst/>
              <a:gdLst>
                <a:gd name="textAreaLeft" fmla="*/ 0 w 8422560"/>
                <a:gd name="textAreaRight" fmla="*/ 8423280 w 8422560"/>
                <a:gd name="textAreaTop" fmla="*/ 0 h 7772040"/>
                <a:gd name="textAreaBottom" fmla="*/ 7772760 h 7772040"/>
              </a:gdLst>
              <a:ahLst/>
              <a:rect l="textAreaLeft" t="textAreaTop" r="textAreaRight" b="textAreaBottom"/>
              <a:pathLst>
                <a:path w="8423275" h="7717790">
                  <a:moveTo>
                    <a:pt x="0" y="0"/>
                  </a:moveTo>
                  <a:lnTo>
                    <a:pt x="8423067" y="0"/>
                  </a:lnTo>
                  <a:lnTo>
                    <a:pt x="8423067" y="7717471"/>
                  </a:lnTo>
                  <a:lnTo>
                    <a:pt x="0" y="7717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8" name="object 5"/>
            <p:cNvSpPr/>
            <p:nvPr/>
          </p:nvSpPr>
          <p:spPr>
            <a:xfrm>
              <a:off x="360" y="1278360"/>
              <a:ext cx="593640" cy="529200"/>
            </a:xfrm>
            <a:custGeom>
              <a:avLst/>
              <a:gdLst>
                <a:gd name="textAreaLeft" fmla="*/ 0 w 593640"/>
                <a:gd name="textAreaRight" fmla="*/ 594360 w 593640"/>
                <a:gd name="textAreaTop" fmla="*/ 0 h 529200"/>
                <a:gd name="textAreaBottom" fmla="*/ 529920 h 529200"/>
              </a:gdLst>
              <a:ahLst/>
              <a:rect l="textAreaLeft" t="textAreaTop" r="textAreaRight" b="textAreaBottom"/>
              <a:pathLst>
                <a:path w="594360" h="525780">
                  <a:moveTo>
                    <a:pt x="594236" y="525178"/>
                  </a:moveTo>
                  <a:lnTo>
                    <a:pt x="0" y="525178"/>
                  </a:lnTo>
                  <a:lnTo>
                    <a:pt x="0" y="0"/>
                  </a:lnTo>
                  <a:lnTo>
                    <a:pt x="594236" y="0"/>
                  </a:lnTo>
                  <a:lnTo>
                    <a:pt x="594236" y="525178"/>
                  </a:lnTo>
                  <a:close/>
                </a:path>
              </a:pathLst>
            </a:custGeom>
            <a:solidFill>
              <a:srgbClr val="60c8f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9" name=""/>
            <p:cNvSpPr/>
            <p:nvPr/>
          </p:nvSpPr>
          <p:spPr>
            <a:xfrm>
              <a:off x="457560" y="2714760"/>
              <a:ext cx="7314840" cy="483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   </a:t>
              </a: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Yapay zeka ve makine öğrenimi, doğruluğu ve hızı artırarak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kanser tespitinde devrim yaratmada çok önemli.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Görüntüleme ve genomik verilerdeki kalıpların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belirlenmesine yardımcı olarak daha erken ve daha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güvenilir teşhislere yol açarlar. Bu teknolojik ilerleme,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yalnızca sağlık profesyonellerinin bilinçli kararlar vermesini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desteklemekle kalmıyor, aynı zamanda kişiselleştirilmiş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tedavi planları aracılığıyla hastalara güç vererek sonuçta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rial"/>
                </a:rPr>
                <a:t>hayatta kalma oranlarını ve yaşam kalitesini artırıyor.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0" name=""/>
            <p:cNvSpPr txBox="1"/>
            <p:nvPr/>
          </p:nvSpPr>
          <p:spPr>
            <a:xfrm>
              <a:off x="686160" y="914400"/>
              <a:ext cx="7086240" cy="2289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en-US" sz="6000" strike="noStrike" u="none">
                  <a:solidFill>
                    <a:srgbClr val="120285"/>
                  </a:solidFill>
                  <a:uFillTx/>
                  <a:latin typeface="Arial"/>
                </a:rPr>
                <a:t>Kanser Tespitinde Önemi</a:t>
              </a:r>
              <a:r>
                <a:rPr b="1" lang="en-US" sz="6000" strike="noStrike" u="none">
                  <a:solidFill>
                    <a:srgbClr val="18059e"/>
                  </a:solidFill>
                  <a:uFillTx/>
                  <a:latin typeface="Arial"/>
                </a:rPr>
                <a:t> </a:t>
              </a:r>
              <a:endParaRPr b="1" lang="en-US" sz="6000" strike="noStrike" u="none">
                <a:solidFill>
                  <a:srgbClr val="18059e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2" descr=""/>
          <p:cNvPicPr/>
          <p:nvPr/>
        </p:nvPicPr>
        <p:blipFill>
          <a:blip r:embed="rId1"/>
          <a:stretch/>
        </p:blipFill>
        <p:spPr>
          <a:xfrm>
            <a:off x="8500320" y="1440"/>
            <a:ext cx="5214960" cy="77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object 5"/>
          <p:cNvSpPr/>
          <p:nvPr/>
        </p:nvSpPr>
        <p:spPr>
          <a:xfrm>
            <a:off x="1790640" y="1201680"/>
            <a:ext cx="781560" cy="510480"/>
          </a:xfrm>
          <a:custGeom>
            <a:avLst/>
            <a:gdLst>
              <a:gd name="textAreaLeft" fmla="*/ 0 w 781560"/>
              <a:gd name="textAreaRight" fmla="*/ 782280 w 781560"/>
              <a:gd name="textAreaTop" fmla="*/ 0 h 510480"/>
              <a:gd name="textAreaBottom" fmla="*/ 511200 h 510480"/>
            </a:gdLst>
            <a:ahLst/>
            <a:rect l="textAreaLeft" t="textAreaTop" r="textAreaRight" b="textAreaBottom"/>
            <a:pathLst>
              <a:path w="782319" h="511175">
                <a:moveTo>
                  <a:pt x="413143" y="499935"/>
                </a:moveTo>
                <a:lnTo>
                  <a:pt x="213448" y="272161"/>
                </a:lnTo>
                <a:lnTo>
                  <a:pt x="190944" y="246494"/>
                </a:lnTo>
                <a:lnTo>
                  <a:pt x="204495" y="230517"/>
                </a:lnTo>
                <a:lnTo>
                  <a:pt x="399948" y="0"/>
                </a:lnTo>
                <a:lnTo>
                  <a:pt x="284670" y="0"/>
                </a:lnTo>
                <a:lnTo>
                  <a:pt x="94411" y="230517"/>
                </a:lnTo>
                <a:lnTo>
                  <a:pt x="94411" y="0"/>
                </a:lnTo>
                <a:lnTo>
                  <a:pt x="0" y="0"/>
                </a:lnTo>
                <a:lnTo>
                  <a:pt x="0" y="499935"/>
                </a:lnTo>
                <a:lnTo>
                  <a:pt x="94411" y="499935"/>
                </a:lnTo>
                <a:lnTo>
                  <a:pt x="94411" y="272161"/>
                </a:lnTo>
                <a:lnTo>
                  <a:pt x="293700" y="499935"/>
                </a:lnTo>
                <a:lnTo>
                  <a:pt x="413143" y="499935"/>
                </a:lnTo>
                <a:close/>
              </a:path>
              <a:path w="782319" h="511175">
                <a:moveTo>
                  <a:pt x="781773" y="124980"/>
                </a:moveTo>
                <a:lnTo>
                  <a:pt x="686650" y="124980"/>
                </a:lnTo>
                <a:lnTo>
                  <a:pt x="686650" y="315226"/>
                </a:lnTo>
                <a:lnTo>
                  <a:pt x="686168" y="331749"/>
                </a:lnTo>
                <a:lnTo>
                  <a:pt x="678840" y="371297"/>
                </a:lnTo>
                <a:lnTo>
                  <a:pt x="652703" y="408609"/>
                </a:lnTo>
                <a:lnTo>
                  <a:pt x="612990" y="421932"/>
                </a:lnTo>
                <a:lnTo>
                  <a:pt x="606806" y="422160"/>
                </a:lnTo>
                <a:lnTo>
                  <a:pt x="592556" y="421309"/>
                </a:lnTo>
                <a:lnTo>
                  <a:pt x="552437" y="401434"/>
                </a:lnTo>
                <a:lnTo>
                  <a:pt x="533044" y="364883"/>
                </a:lnTo>
                <a:lnTo>
                  <a:pt x="527037" y="325297"/>
                </a:lnTo>
                <a:lnTo>
                  <a:pt x="526249" y="124980"/>
                </a:lnTo>
                <a:lnTo>
                  <a:pt x="430428" y="124980"/>
                </a:lnTo>
                <a:lnTo>
                  <a:pt x="430530" y="340918"/>
                </a:lnTo>
                <a:lnTo>
                  <a:pt x="434517" y="386791"/>
                </a:lnTo>
                <a:lnTo>
                  <a:pt x="448614" y="434886"/>
                </a:lnTo>
                <a:lnTo>
                  <a:pt x="470344" y="469226"/>
                </a:lnTo>
                <a:lnTo>
                  <a:pt x="505079" y="496125"/>
                </a:lnTo>
                <a:lnTo>
                  <a:pt x="555929" y="510095"/>
                </a:lnTo>
                <a:lnTo>
                  <a:pt x="576948" y="511035"/>
                </a:lnTo>
                <a:lnTo>
                  <a:pt x="603364" y="509536"/>
                </a:lnTo>
                <a:lnTo>
                  <a:pt x="649109" y="497560"/>
                </a:lnTo>
                <a:lnTo>
                  <a:pt x="685431" y="474167"/>
                </a:lnTo>
                <a:lnTo>
                  <a:pt x="698461" y="461098"/>
                </a:lnTo>
                <a:lnTo>
                  <a:pt x="698461" y="499935"/>
                </a:lnTo>
                <a:lnTo>
                  <a:pt x="781773" y="499935"/>
                </a:lnTo>
                <a:lnTo>
                  <a:pt x="781773" y="124980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object 6"/>
          <p:cNvSpPr/>
          <p:nvPr/>
        </p:nvSpPr>
        <p:spPr>
          <a:xfrm>
            <a:off x="2676600" y="1191240"/>
            <a:ext cx="93960" cy="509760"/>
          </a:xfrm>
          <a:custGeom>
            <a:avLst/>
            <a:gdLst>
              <a:gd name="textAreaLeft" fmla="*/ 0 w 93960"/>
              <a:gd name="textAreaRight" fmla="*/ 94680 w 93960"/>
              <a:gd name="textAreaTop" fmla="*/ 0 h 509760"/>
              <a:gd name="textAreaBottom" fmla="*/ 510480 h 509760"/>
            </a:gdLst>
            <a:ahLst/>
            <a:rect l="textAreaLeft" t="textAreaTop" r="textAreaRight" b="textAreaBottom"/>
            <a:pathLst>
              <a:path w="94614" h="510539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object 7"/>
          <p:cNvSpPr/>
          <p:nvPr/>
        </p:nvSpPr>
        <p:spPr>
          <a:xfrm>
            <a:off x="2882160" y="1191240"/>
            <a:ext cx="93960" cy="509760"/>
          </a:xfrm>
          <a:custGeom>
            <a:avLst/>
            <a:gdLst>
              <a:gd name="textAreaLeft" fmla="*/ 0 w 93960"/>
              <a:gd name="textAreaRight" fmla="*/ 94680 w 93960"/>
              <a:gd name="textAreaTop" fmla="*/ 0 h 509760"/>
              <a:gd name="textAreaBottom" fmla="*/ 510480 h 509760"/>
            </a:gdLst>
            <a:ahLst/>
            <a:rect l="textAreaLeft" t="textAreaTop" r="textAreaRight" b="textAreaBottom"/>
            <a:pathLst>
              <a:path w="94614" h="510539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object 8"/>
          <p:cNvSpPr/>
          <p:nvPr/>
        </p:nvSpPr>
        <p:spPr>
          <a:xfrm>
            <a:off x="3059640" y="1316160"/>
            <a:ext cx="335160" cy="395640"/>
          </a:xfrm>
          <a:custGeom>
            <a:avLst/>
            <a:gdLst>
              <a:gd name="textAreaLeft" fmla="*/ 0 w 335160"/>
              <a:gd name="textAreaRight" fmla="*/ 335880 w 335160"/>
              <a:gd name="textAreaTop" fmla="*/ 0 h 395640"/>
              <a:gd name="textAreaBottom" fmla="*/ 396360 h 395640"/>
            </a:gdLst>
            <a:ahLst/>
            <a:rect l="textAreaLeft" t="textAreaTop" r="textAreaRight" b="textAreaBottom"/>
            <a:pathLst>
              <a:path w="335914" h="396239">
                <a:moveTo>
                  <a:pt x="98601" y="131940"/>
                </a:moveTo>
                <a:lnTo>
                  <a:pt x="13191" y="104844"/>
                </a:lnTo>
                <a:lnTo>
                  <a:pt x="21873" y="82672"/>
                </a:lnTo>
                <a:lnTo>
                  <a:pt x="33676" y="62665"/>
                </a:lnTo>
                <a:lnTo>
                  <a:pt x="66646" y="29169"/>
                </a:lnTo>
                <a:lnTo>
                  <a:pt x="113010" y="7289"/>
                </a:lnTo>
                <a:lnTo>
                  <a:pt x="173587" y="0"/>
                </a:lnTo>
                <a:lnTo>
                  <a:pt x="197716" y="955"/>
                </a:lnTo>
                <a:lnTo>
                  <a:pt x="241802" y="8599"/>
                </a:lnTo>
                <a:lnTo>
                  <a:pt x="279865" y="24306"/>
                </a:lnTo>
                <a:lnTo>
                  <a:pt x="309035" y="50691"/>
                </a:lnTo>
                <a:lnTo>
                  <a:pt x="327922" y="86105"/>
                </a:lnTo>
                <a:lnTo>
                  <a:pt x="173587" y="86105"/>
                </a:lnTo>
                <a:lnTo>
                  <a:pt x="163065" y="86734"/>
                </a:lnTo>
                <a:lnTo>
                  <a:pt x="119749" y="102187"/>
                </a:lnTo>
                <a:lnTo>
                  <a:pt x="103955" y="120065"/>
                </a:lnTo>
                <a:lnTo>
                  <a:pt x="98601" y="131940"/>
                </a:lnTo>
                <a:close/>
              </a:path>
              <a:path w="335914" h="396239">
                <a:moveTo>
                  <a:pt x="242157" y="137164"/>
                </a:moveTo>
                <a:lnTo>
                  <a:pt x="227048" y="101723"/>
                </a:lnTo>
                <a:lnTo>
                  <a:pt x="190993" y="87082"/>
                </a:lnTo>
                <a:lnTo>
                  <a:pt x="173587" y="86105"/>
                </a:lnTo>
                <a:lnTo>
                  <a:pt x="327922" y="86105"/>
                </a:lnTo>
                <a:lnTo>
                  <a:pt x="334855" y="131940"/>
                </a:lnTo>
                <a:lnTo>
                  <a:pt x="277053" y="131940"/>
                </a:lnTo>
                <a:lnTo>
                  <a:pt x="242157" y="137164"/>
                </a:lnTo>
                <a:close/>
              </a:path>
              <a:path w="335914" h="396239">
                <a:moveTo>
                  <a:pt x="243026" y="150685"/>
                </a:moveTo>
                <a:lnTo>
                  <a:pt x="242157" y="137164"/>
                </a:lnTo>
                <a:lnTo>
                  <a:pt x="277053" y="131940"/>
                </a:lnTo>
                <a:lnTo>
                  <a:pt x="243026" y="150685"/>
                </a:lnTo>
                <a:close/>
              </a:path>
              <a:path w="335914" h="396239">
                <a:moveTo>
                  <a:pt x="335310" y="150685"/>
                </a:moveTo>
                <a:lnTo>
                  <a:pt x="243026" y="150685"/>
                </a:lnTo>
                <a:lnTo>
                  <a:pt x="277053" y="131940"/>
                </a:lnTo>
                <a:lnTo>
                  <a:pt x="334855" y="131940"/>
                </a:lnTo>
                <a:lnTo>
                  <a:pt x="335238" y="143694"/>
                </a:lnTo>
                <a:lnTo>
                  <a:pt x="335310" y="150685"/>
                </a:lnTo>
                <a:close/>
              </a:path>
              <a:path w="335914" h="396239">
                <a:moveTo>
                  <a:pt x="124990" y="395785"/>
                </a:moveTo>
                <a:lnTo>
                  <a:pt x="71504" y="387103"/>
                </a:lnTo>
                <a:lnTo>
                  <a:pt x="32192" y="362290"/>
                </a:lnTo>
                <a:lnTo>
                  <a:pt x="8106" y="325749"/>
                </a:lnTo>
                <a:lnTo>
                  <a:pt x="0" y="281913"/>
                </a:lnTo>
                <a:lnTo>
                  <a:pt x="499" y="269174"/>
                </a:lnTo>
                <a:lnTo>
                  <a:pt x="12590" y="223908"/>
                </a:lnTo>
                <a:lnTo>
                  <a:pt x="43558" y="188418"/>
                </a:lnTo>
                <a:lnTo>
                  <a:pt x="81935" y="168729"/>
                </a:lnTo>
                <a:lnTo>
                  <a:pt x="131586" y="155184"/>
                </a:lnTo>
                <a:lnTo>
                  <a:pt x="179100" y="146633"/>
                </a:lnTo>
                <a:lnTo>
                  <a:pt x="242157" y="137164"/>
                </a:lnTo>
                <a:lnTo>
                  <a:pt x="243026" y="150685"/>
                </a:lnTo>
                <a:lnTo>
                  <a:pt x="335310" y="150685"/>
                </a:lnTo>
                <a:lnTo>
                  <a:pt x="335367" y="202068"/>
                </a:lnTo>
                <a:lnTo>
                  <a:pt x="241642" y="202068"/>
                </a:lnTo>
                <a:lnTo>
                  <a:pt x="241566" y="209262"/>
                </a:lnTo>
                <a:lnTo>
                  <a:pt x="241442" y="213682"/>
                </a:lnTo>
                <a:lnTo>
                  <a:pt x="201354" y="220642"/>
                </a:lnTo>
                <a:lnTo>
                  <a:pt x="188963" y="222929"/>
                </a:lnTo>
                <a:lnTo>
                  <a:pt x="151601" y="231098"/>
                </a:lnTo>
                <a:lnTo>
                  <a:pt x="114511" y="245172"/>
                </a:lnTo>
                <a:lnTo>
                  <a:pt x="92341" y="274268"/>
                </a:lnTo>
                <a:lnTo>
                  <a:pt x="92341" y="289082"/>
                </a:lnTo>
                <a:lnTo>
                  <a:pt x="123179" y="318754"/>
                </a:lnTo>
                <a:lnTo>
                  <a:pt x="145107" y="321488"/>
                </a:lnTo>
                <a:lnTo>
                  <a:pt x="252743" y="321488"/>
                </a:lnTo>
                <a:lnTo>
                  <a:pt x="252743" y="339135"/>
                </a:lnTo>
                <a:lnTo>
                  <a:pt x="220962" y="369220"/>
                </a:lnTo>
                <a:lnTo>
                  <a:pt x="169385" y="391582"/>
                </a:lnTo>
                <a:lnTo>
                  <a:pt x="148241" y="394735"/>
                </a:lnTo>
                <a:lnTo>
                  <a:pt x="124990" y="395785"/>
                </a:lnTo>
                <a:close/>
              </a:path>
              <a:path w="335914" h="396239">
                <a:moveTo>
                  <a:pt x="241442" y="213682"/>
                </a:moveTo>
                <a:lnTo>
                  <a:pt x="241566" y="209262"/>
                </a:lnTo>
                <a:lnTo>
                  <a:pt x="241642" y="202068"/>
                </a:lnTo>
                <a:lnTo>
                  <a:pt x="269409" y="208999"/>
                </a:lnTo>
                <a:lnTo>
                  <a:pt x="241442" y="213682"/>
                </a:lnTo>
                <a:close/>
              </a:path>
              <a:path w="335914" h="396239">
                <a:moveTo>
                  <a:pt x="252743" y="321488"/>
                </a:moveTo>
                <a:lnTo>
                  <a:pt x="145107" y="321488"/>
                </a:lnTo>
                <a:lnTo>
                  <a:pt x="157618" y="320912"/>
                </a:lnTo>
                <a:lnTo>
                  <a:pt x="169110" y="319186"/>
                </a:lnTo>
                <a:lnTo>
                  <a:pt x="205090" y="302437"/>
                </a:lnTo>
                <a:lnTo>
                  <a:pt x="231907" y="271507"/>
                </a:lnTo>
                <a:lnTo>
                  <a:pt x="241006" y="225109"/>
                </a:lnTo>
                <a:lnTo>
                  <a:pt x="241442" y="213682"/>
                </a:lnTo>
                <a:lnTo>
                  <a:pt x="269409" y="208999"/>
                </a:lnTo>
                <a:lnTo>
                  <a:pt x="241642" y="202068"/>
                </a:lnTo>
                <a:lnTo>
                  <a:pt x="335367" y="202068"/>
                </a:lnTo>
                <a:lnTo>
                  <a:pt x="335367" y="308296"/>
                </a:lnTo>
                <a:lnTo>
                  <a:pt x="252743" y="308296"/>
                </a:lnTo>
                <a:lnTo>
                  <a:pt x="252743" y="321488"/>
                </a:lnTo>
                <a:close/>
              </a:path>
              <a:path w="335914" h="396239">
                <a:moveTo>
                  <a:pt x="252743" y="339135"/>
                </a:moveTo>
                <a:lnTo>
                  <a:pt x="252743" y="308296"/>
                </a:lnTo>
                <a:lnTo>
                  <a:pt x="264550" y="324274"/>
                </a:lnTo>
                <a:lnTo>
                  <a:pt x="252743" y="339135"/>
                </a:lnTo>
                <a:close/>
              </a:path>
              <a:path w="335914" h="396239">
                <a:moveTo>
                  <a:pt x="335367" y="385379"/>
                </a:moveTo>
                <a:lnTo>
                  <a:pt x="252743" y="385379"/>
                </a:lnTo>
                <a:lnTo>
                  <a:pt x="252839" y="339014"/>
                </a:lnTo>
                <a:lnTo>
                  <a:pt x="264550" y="324274"/>
                </a:lnTo>
                <a:lnTo>
                  <a:pt x="252743" y="308296"/>
                </a:lnTo>
                <a:lnTo>
                  <a:pt x="335367" y="308296"/>
                </a:lnTo>
                <a:lnTo>
                  <a:pt x="335367" y="38537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object 9"/>
          <p:cNvSpPr/>
          <p:nvPr/>
        </p:nvSpPr>
        <p:spPr>
          <a:xfrm>
            <a:off x="3484800" y="1315800"/>
            <a:ext cx="351720" cy="385200"/>
          </a:xfrm>
          <a:custGeom>
            <a:avLst/>
            <a:gdLst>
              <a:gd name="textAreaLeft" fmla="*/ 0 w 351720"/>
              <a:gd name="textAreaRight" fmla="*/ 352440 w 351720"/>
              <a:gd name="textAreaTop" fmla="*/ 0 h 385200"/>
              <a:gd name="textAreaBottom" fmla="*/ 385920 h 385200"/>
            </a:gdLst>
            <a:ahLst/>
            <a:rect l="textAreaLeft" t="textAreaTop" r="textAreaRight" b="textAreaBottom"/>
            <a:pathLst>
              <a:path w="352425" h="386080">
                <a:moveTo>
                  <a:pt x="95815" y="195814"/>
                </a:moveTo>
                <a:lnTo>
                  <a:pt x="95815" y="135397"/>
                </a:lnTo>
                <a:lnTo>
                  <a:pt x="84007" y="135397"/>
                </a:lnTo>
                <a:lnTo>
                  <a:pt x="84007" y="49951"/>
                </a:lnTo>
                <a:lnTo>
                  <a:pt x="114036" y="23957"/>
                </a:lnTo>
                <a:lnTo>
                  <a:pt x="155052" y="5986"/>
                </a:lnTo>
                <a:lnTo>
                  <a:pt x="205524" y="0"/>
                </a:lnTo>
                <a:lnTo>
                  <a:pt x="226556" y="933"/>
                </a:lnTo>
                <a:lnTo>
                  <a:pt x="277388" y="14935"/>
                </a:lnTo>
                <a:lnTo>
                  <a:pt x="312117" y="41820"/>
                </a:lnTo>
                <a:lnTo>
                  <a:pt x="333854" y="76171"/>
                </a:lnTo>
                <a:lnTo>
                  <a:pt x="339016" y="88872"/>
                </a:lnTo>
                <a:lnTo>
                  <a:pt x="175660" y="88872"/>
                </a:lnTo>
                <a:lnTo>
                  <a:pt x="169480" y="89113"/>
                </a:lnTo>
                <a:lnTo>
                  <a:pt x="129765" y="102426"/>
                </a:lnTo>
                <a:lnTo>
                  <a:pt x="103630" y="139566"/>
                </a:lnTo>
                <a:lnTo>
                  <a:pt x="96303" y="179145"/>
                </a:lnTo>
                <a:lnTo>
                  <a:pt x="95815" y="195814"/>
                </a:lnTo>
                <a:close/>
              </a:path>
              <a:path w="352425" h="386080">
                <a:moveTo>
                  <a:pt x="95815" y="386074"/>
                </a:moveTo>
                <a:lnTo>
                  <a:pt x="0" y="386074"/>
                </a:lnTo>
                <a:lnTo>
                  <a:pt x="0" y="11125"/>
                </a:lnTo>
                <a:lnTo>
                  <a:pt x="84007" y="11125"/>
                </a:lnTo>
                <a:lnTo>
                  <a:pt x="84007" y="49951"/>
                </a:lnTo>
                <a:lnTo>
                  <a:pt x="82320" y="51645"/>
                </a:lnTo>
                <a:lnTo>
                  <a:pt x="69870" y="68287"/>
                </a:lnTo>
                <a:lnTo>
                  <a:pt x="51803" y="106592"/>
                </a:lnTo>
                <a:lnTo>
                  <a:pt x="42776" y="148249"/>
                </a:lnTo>
                <a:lnTo>
                  <a:pt x="41647" y="170119"/>
                </a:lnTo>
                <a:lnTo>
                  <a:pt x="95815" y="195814"/>
                </a:lnTo>
                <a:lnTo>
                  <a:pt x="95815" y="386074"/>
                </a:lnTo>
                <a:close/>
              </a:path>
              <a:path w="352425" h="386080">
                <a:moveTo>
                  <a:pt x="95815" y="195814"/>
                </a:moveTo>
                <a:lnTo>
                  <a:pt x="41647" y="170119"/>
                </a:lnTo>
                <a:lnTo>
                  <a:pt x="42776" y="148249"/>
                </a:lnTo>
                <a:lnTo>
                  <a:pt x="46162" y="127074"/>
                </a:lnTo>
                <a:lnTo>
                  <a:pt x="59697" y="86800"/>
                </a:lnTo>
                <a:lnTo>
                  <a:pt x="82320" y="51645"/>
                </a:lnTo>
                <a:lnTo>
                  <a:pt x="84007" y="49951"/>
                </a:lnTo>
                <a:lnTo>
                  <a:pt x="84007" y="135397"/>
                </a:lnTo>
                <a:lnTo>
                  <a:pt x="95815" y="135397"/>
                </a:lnTo>
                <a:lnTo>
                  <a:pt x="95815" y="195814"/>
                </a:lnTo>
                <a:close/>
              </a:path>
              <a:path w="352425" h="386080">
                <a:moveTo>
                  <a:pt x="352039" y="386074"/>
                </a:moveTo>
                <a:lnTo>
                  <a:pt x="256217" y="386074"/>
                </a:lnTo>
                <a:lnTo>
                  <a:pt x="256129" y="202131"/>
                </a:lnTo>
                <a:lnTo>
                  <a:pt x="255864" y="194372"/>
                </a:lnTo>
                <a:lnTo>
                  <a:pt x="251960" y="156185"/>
                </a:lnTo>
                <a:lnTo>
                  <a:pt x="236555" y="117613"/>
                </a:lnTo>
                <a:lnTo>
                  <a:pt x="202445" y="92262"/>
                </a:lnTo>
                <a:lnTo>
                  <a:pt x="175660" y="88872"/>
                </a:lnTo>
                <a:lnTo>
                  <a:pt x="339016" y="88872"/>
                </a:lnTo>
                <a:lnTo>
                  <a:pt x="349634" y="135309"/>
                </a:lnTo>
                <a:lnTo>
                  <a:pt x="351944" y="170119"/>
                </a:lnTo>
                <a:lnTo>
                  <a:pt x="352039" y="38607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933720" y="1326600"/>
            <a:ext cx="93960" cy="374400"/>
          </a:xfrm>
          <a:custGeom>
            <a:avLst/>
            <a:gdLst>
              <a:gd name="textAreaLeft" fmla="*/ 0 w 93960"/>
              <a:gd name="textAreaRight" fmla="*/ 94680 w 93960"/>
              <a:gd name="textAreaTop" fmla="*/ 0 h 374400"/>
              <a:gd name="textAreaBottom" fmla="*/ 375120 h 374400"/>
            </a:gdLst>
            <a:ahLst/>
            <a:rect l="textAreaLeft" t="textAreaTop" r="textAreaRight" b="textAreaBottom"/>
            <a:pathLst>
              <a:path w="94614" h="375285">
                <a:moveTo>
                  <a:pt x="94438" y="374949"/>
                </a:moveTo>
                <a:lnTo>
                  <a:pt x="0" y="374949"/>
                </a:lnTo>
                <a:lnTo>
                  <a:pt x="0" y="0"/>
                </a:lnTo>
                <a:lnTo>
                  <a:pt x="94438" y="0"/>
                </a:lnTo>
                <a:lnTo>
                  <a:pt x="94438" y="37494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8" name="object 11"/>
          <p:cNvSpPr/>
          <p:nvPr/>
        </p:nvSpPr>
        <p:spPr>
          <a:xfrm>
            <a:off x="4139280" y="1191240"/>
            <a:ext cx="93960" cy="509760"/>
          </a:xfrm>
          <a:custGeom>
            <a:avLst/>
            <a:gdLst>
              <a:gd name="textAreaLeft" fmla="*/ 0 w 93960"/>
              <a:gd name="textAreaRight" fmla="*/ 94680 w 93960"/>
              <a:gd name="textAreaTop" fmla="*/ 0 h 509760"/>
              <a:gd name="textAreaBottom" fmla="*/ 510480 h 509760"/>
            </a:gdLst>
            <a:ahLst/>
            <a:rect l="textAreaLeft" t="textAreaTop" r="textAreaRight" b="textAreaBottom"/>
            <a:pathLst>
              <a:path w="94614" h="510539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object 12"/>
          <p:cNvSpPr/>
          <p:nvPr/>
        </p:nvSpPr>
        <p:spPr>
          <a:xfrm>
            <a:off x="4317120" y="1316160"/>
            <a:ext cx="335160" cy="395640"/>
          </a:xfrm>
          <a:custGeom>
            <a:avLst/>
            <a:gdLst>
              <a:gd name="textAreaLeft" fmla="*/ 0 w 335160"/>
              <a:gd name="textAreaRight" fmla="*/ 335880 w 335160"/>
              <a:gd name="textAreaTop" fmla="*/ 0 h 395640"/>
              <a:gd name="textAreaBottom" fmla="*/ 396360 h 395640"/>
            </a:gdLst>
            <a:ahLst/>
            <a:rect l="textAreaLeft" t="textAreaTop" r="textAreaRight" b="textAreaBottom"/>
            <a:pathLst>
              <a:path w="335914" h="396239">
                <a:moveTo>
                  <a:pt x="98607" y="131940"/>
                </a:moveTo>
                <a:lnTo>
                  <a:pt x="13191" y="104844"/>
                </a:lnTo>
                <a:lnTo>
                  <a:pt x="21877" y="82672"/>
                </a:lnTo>
                <a:lnTo>
                  <a:pt x="33681" y="62665"/>
                </a:lnTo>
                <a:lnTo>
                  <a:pt x="66652" y="29169"/>
                </a:lnTo>
                <a:lnTo>
                  <a:pt x="113016" y="7289"/>
                </a:lnTo>
                <a:lnTo>
                  <a:pt x="173593" y="0"/>
                </a:lnTo>
                <a:lnTo>
                  <a:pt x="197722" y="955"/>
                </a:lnTo>
                <a:lnTo>
                  <a:pt x="241808" y="8599"/>
                </a:lnTo>
                <a:lnTo>
                  <a:pt x="279871" y="24306"/>
                </a:lnTo>
                <a:lnTo>
                  <a:pt x="309041" y="50691"/>
                </a:lnTo>
                <a:lnTo>
                  <a:pt x="327928" y="86105"/>
                </a:lnTo>
                <a:lnTo>
                  <a:pt x="173593" y="86105"/>
                </a:lnTo>
                <a:lnTo>
                  <a:pt x="163071" y="86734"/>
                </a:lnTo>
                <a:lnTo>
                  <a:pt x="119755" y="102187"/>
                </a:lnTo>
                <a:lnTo>
                  <a:pt x="103961" y="120065"/>
                </a:lnTo>
                <a:lnTo>
                  <a:pt x="98607" y="131940"/>
                </a:lnTo>
                <a:close/>
              </a:path>
              <a:path w="335914" h="396239">
                <a:moveTo>
                  <a:pt x="242163" y="137164"/>
                </a:moveTo>
                <a:lnTo>
                  <a:pt x="227054" y="101723"/>
                </a:lnTo>
                <a:lnTo>
                  <a:pt x="190998" y="87082"/>
                </a:lnTo>
                <a:lnTo>
                  <a:pt x="173593" y="86105"/>
                </a:lnTo>
                <a:lnTo>
                  <a:pt x="327928" y="86105"/>
                </a:lnTo>
                <a:lnTo>
                  <a:pt x="334861" y="131940"/>
                </a:lnTo>
                <a:lnTo>
                  <a:pt x="277059" y="131940"/>
                </a:lnTo>
                <a:lnTo>
                  <a:pt x="242163" y="137164"/>
                </a:lnTo>
                <a:close/>
              </a:path>
              <a:path w="335914" h="396239">
                <a:moveTo>
                  <a:pt x="243032" y="150685"/>
                </a:moveTo>
                <a:lnTo>
                  <a:pt x="242163" y="137164"/>
                </a:lnTo>
                <a:lnTo>
                  <a:pt x="277059" y="131940"/>
                </a:lnTo>
                <a:lnTo>
                  <a:pt x="243032" y="150685"/>
                </a:lnTo>
                <a:close/>
              </a:path>
              <a:path w="335914" h="396239">
                <a:moveTo>
                  <a:pt x="335316" y="150685"/>
                </a:moveTo>
                <a:lnTo>
                  <a:pt x="243032" y="150685"/>
                </a:lnTo>
                <a:lnTo>
                  <a:pt x="277059" y="131940"/>
                </a:lnTo>
                <a:lnTo>
                  <a:pt x="334861" y="131940"/>
                </a:lnTo>
                <a:lnTo>
                  <a:pt x="335244" y="143694"/>
                </a:lnTo>
                <a:lnTo>
                  <a:pt x="335316" y="150685"/>
                </a:lnTo>
                <a:close/>
              </a:path>
              <a:path w="335914" h="396239">
                <a:moveTo>
                  <a:pt x="124990" y="395785"/>
                </a:moveTo>
                <a:lnTo>
                  <a:pt x="71510" y="387103"/>
                </a:lnTo>
                <a:lnTo>
                  <a:pt x="32196" y="362290"/>
                </a:lnTo>
                <a:lnTo>
                  <a:pt x="8108" y="325749"/>
                </a:lnTo>
                <a:lnTo>
                  <a:pt x="0" y="281913"/>
                </a:lnTo>
                <a:lnTo>
                  <a:pt x="500" y="269174"/>
                </a:lnTo>
                <a:lnTo>
                  <a:pt x="12596" y="223908"/>
                </a:lnTo>
                <a:lnTo>
                  <a:pt x="43564" y="188418"/>
                </a:lnTo>
                <a:lnTo>
                  <a:pt x="81941" y="168729"/>
                </a:lnTo>
                <a:lnTo>
                  <a:pt x="131586" y="155184"/>
                </a:lnTo>
                <a:lnTo>
                  <a:pt x="179104" y="146633"/>
                </a:lnTo>
                <a:lnTo>
                  <a:pt x="242163" y="137164"/>
                </a:lnTo>
                <a:lnTo>
                  <a:pt x="243032" y="150685"/>
                </a:lnTo>
                <a:lnTo>
                  <a:pt x="335316" y="150685"/>
                </a:lnTo>
                <a:lnTo>
                  <a:pt x="335373" y="202068"/>
                </a:lnTo>
                <a:lnTo>
                  <a:pt x="241648" y="202068"/>
                </a:lnTo>
                <a:lnTo>
                  <a:pt x="241572" y="209262"/>
                </a:lnTo>
                <a:lnTo>
                  <a:pt x="241448" y="213682"/>
                </a:lnTo>
                <a:lnTo>
                  <a:pt x="201360" y="220642"/>
                </a:lnTo>
                <a:lnTo>
                  <a:pt x="188969" y="222929"/>
                </a:lnTo>
                <a:lnTo>
                  <a:pt x="151607" y="231098"/>
                </a:lnTo>
                <a:lnTo>
                  <a:pt x="114518" y="245172"/>
                </a:lnTo>
                <a:lnTo>
                  <a:pt x="92347" y="274268"/>
                </a:lnTo>
                <a:lnTo>
                  <a:pt x="92347" y="289082"/>
                </a:lnTo>
                <a:lnTo>
                  <a:pt x="123185" y="318754"/>
                </a:lnTo>
                <a:lnTo>
                  <a:pt x="145113" y="321488"/>
                </a:lnTo>
                <a:lnTo>
                  <a:pt x="252743" y="321488"/>
                </a:lnTo>
                <a:lnTo>
                  <a:pt x="252743" y="339143"/>
                </a:lnTo>
                <a:lnTo>
                  <a:pt x="220968" y="369220"/>
                </a:lnTo>
                <a:lnTo>
                  <a:pt x="169390" y="391582"/>
                </a:lnTo>
                <a:lnTo>
                  <a:pt x="148245" y="394735"/>
                </a:lnTo>
                <a:lnTo>
                  <a:pt x="124990" y="395785"/>
                </a:lnTo>
                <a:close/>
              </a:path>
              <a:path w="335914" h="396239">
                <a:moveTo>
                  <a:pt x="241448" y="213682"/>
                </a:moveTo>
                <a:lnTo>
                  <a:pt x="241572" y="209262"/>
                </a:lnTo>
                <a:lnTo>
                  <a:pt x="241648" y="202068"/>
                </a:lnTo>
                <a:lnTo>
                  <a:pt x="269415" y="208999"/>
                </a:lnTo>
                <a:lnTo>
                  <a:pt x="241448" y="213682"/>
                </a:lnTo>
                <a:close/>
              </a:path>
              <a:path w="335914" h="396239">
                <a:moveTo>
                  <a:pt x="252743" y="321488"/>
                </a:moveTo>
                <a:lnTo>
                  <a:pt x="145113" y="321488"/>
                </a:lnTo>
                <a:lnTo>
                  <a:pt x="157624" y="320912"/>
                </a:lnTo>
                <a:lnTo>
                  <a:pt x="169116" y="319186"/>
                </a:lnTo>
                <a:lnTo>
                  <a:pt x="205096" y="302437"/>
                </a:lnTo>
                <a:lnTo>
                  <a:pt x="231907" y="271507"/>
                </a:lnTo>
                <a:lnTo>
                  <a:pt x="241012" y="225109"/>
                </a:lnTo>
                <a:lnTo>
                  <a:pt x="241448" y="213682"/>
                </a:lnTo>
                <a:lnTo>
                  <a:pt x="269415" y="208999"/>
                </a:lnTo>
                <a:lnTo>
                  <a:pt x="241648" y="202068"/>
                </a:lnTo>
                <a:lnTo>
                  <a:pt x="335373" y="202068"/>
                </a:lnTo>
                <a:lnTo>
                  <a:pt x="335373" y="308296"/>
                </a:lnTo>
                <a:lnTo>
                  <a:pt x="252743" y="308296"/>
                </a:lnTo>
                <a:lnTo>
                  <a:pt x="252743" y="321488"/>
                </a:lnTo>
                <a:close/>
              </a:path>
              <a:path w="335914" h="396239">
                <a:moveTo>
                  <a:pt x="252743" y="339143"/>
                </a:moveTo>
                <a:lnTo>
                  <a:pt x="252743" y="308296"/>
                </a:lnTo>
                <a:lnTo>
                  <a:pt x="264557" y="324274"/>
                </a:lnTo>
                <a:lnTo>
                  <a:pt x="252743" y="339143"/>
                </a:lnTo>
                <a:close/>
              </a:path>
              <a:path w="335914" h="396239">
                <a:moveTo>
                  <a:pt x="335373" y="385379"/>
                </a:moveTo>
                <a:lnTo>
                  <a:pt x="252743" y="385379"/>
                </a:lnTo>
                <a:lnTo>
                  <a:pt x="252845" y="339014"/>
                </a:lnTo>
                <a:lnTo>
                  <a:pt x="264557" y="324274"/>
                </a:lnTo>
                <a:lnTo>
                  <a:pt x="252743" y="308296"/>
                </a:lnTo>
                <a:lnTo>
                  <a:pt x="335373" y="308296"/>
                </a:lnTo>
                <a:lnTo>
                  <a:pt x="335373" y="38537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object 13"/>
          <p:cNvSpPr/>
          <p:nvPr/>
        </p:nvSpPr>
        <p:spPr>
          <a:xfrm>
            <a:off x="4741920" y="1315800"/>
            <a:ext cx="351720" cy="385200"/>
          </a:xfrm>
          <a:custGeom>
            <a:avLst/>
            <a:gdLst>
              <a:gd name="textAreaLeft" fmla="*/ 0 w 351720"/>
              <a:gd name="textAreaRight" fmla="*/ 352440 w 351720"/>
              <a:gd name="textAreaTop" fmla="*/ 0 h 385200"/>
              <a:gd name="textAreaBottom" fmla="*/ 385920 h 385200"/>
            </a:gdLst>
            <a:ahLst/>
            <a:rect l="textAreaLeft" t="textAreaTop" r="textAreaRight" b="textAreaBottom"/>
            <a:pathLst>
              <a:path w="352425" h="386080">
                <a:moveTo>
                  <a:pt x="95815" y="195814"/>
                </a:moveTo>
                <a:lnTo>
                  <a:pt x="95815" y="135397"/>
                </a:lnTo>
                <a:lnTo>
                  <a:pt x="84007" y="135397"/>
                </a:lnTo>
                <a:lnTo>
                  <a:pt x="84007" y="49951"/>
                </a:lnTo>
                <a:lnTo>
                  <a:pt x="114036" y="23957"/>
                </a:lnTo>
                <a:lnTo>
                  <a:pt x="155052" y="5986"/>
                </a:lnTo>
                <a:lnTo>
                  <a:pt x="205517" y="0"/>
                </a:lnTo>
                <a:lnTo>
                  <a:pt x="226553" y="933"/>
                </a:lnTo>
                <a:lnTo>
                  <a:pt x="277382" y="14935"/>
                </a:lnTo>
                <a:lnTo>
                  <a:pt x="312117" y="41820"/>
                </a:lnTo>
                <a:lnTo>
                  <a:pt x="333844" y="76171"/>
                </a:lnTo>
                <a:lnTo>
                  <a:pt x="339003" y="88872"/>
                </a:lnTo>
                <a:lnTo>
                  <a:pt x="175660" y="88872"/>
                </a:lnTo>
                <a:lnTo>
                  <a:pt x="169477" y="89113"/>
                </a:lnTo>
                <a:lnTo>
                  <a:pt x="129765" y="102426"/>
                </a:lnTo>
                <a:lnTo>
                  <a:pt x="103630" y="139566"/>
                </a:lnTo>
                <a:lnTo>
                  <a:pt x="96303" y="179145"/>
                </a:lnTo>
                <a:lnTo>
                  <a:pt x="95815" y="195814"/>
                </a:lnTo>
                <a:close/>
              </a:path>
              <a:path w="352425" h="386080">
                <a:moveTo>
                  <a:pt x="95815" y="386074"/>
                </a:moveTo>
                <a:lnTo>
                  <a:pt x="0" y="386074"/>
                </a:lnTo>
                <a:lnTo>
                  <a:pt x="0" y="11125"/>
                </a:lnTo>
                <a:lnTo>
                  <a:pt x="84007" y="11125"/>
                </a:lnTo>
                <a:lnTo>
                  <a:pt x="84007" y="49951"/>
                </a:lnTo>
                <a:lnTo>
                  <a:pt x="82320" y="51645"/>
                </a:lnTo>
                <a:lnTo>
                  <a:pt x="69870" y="68287"/>
                </a:lnTo>
                <a:lnTo>
                  <a:pt x="51803" y="106592"/>
                </a:lnTo>
                <a:lnTo>
                  <a:pt x="42776" y="148249"/>
                </a:lnTo>
                <a:lnTo>
                  <a:pt x="41647" y="170119"/>
                </a:lnTo>
                <a:lnTo>
                  <a:pt x="95815" y="195814"/>
                </a:lnTo>
                <a:lnTo>
                  <a:pt x="95815" y="386074"/>
                </a:lnTo>
                <a:close/>
              </a:path>
              <a:path w="352425" h="386080">
                <a:moveTo>
                  <a:pt x="95815" y="195814"/>
                </a:moveTo>
                <a:lnTo>
                  <a:pt x="41647" y="170119"/>
                </a:lnTo>
                <a:lnTo>
                  <a:pt x="42776" y="148249"/>
                </a:lnTo>
                <a:lnTo>
                  <a:pt x="46162" y="127074"/>
                </a:lnTo>
                <a:lnTo>
                  <a:pt x="59697" y="86800"/>
                </a:lnTo>
                <a:lnTo>
                  <a:pt x="82320" y="51645"/>
                </a:lnTo>
                <a:lnTo>
                  <a:pt x="84007" y="49951"/>
                </a:lnTo>
                <a:lnTo>
                  <a:pt x="84007" y="135397"/>
                </a:lnTo>
                <a:lnTo>
                  <a:pt x="95815" y="135397"/>
                </a:lnTo>
                <a:lnTo>
                  <a:pt x="95815" y="195814"/>
                </a:lnTo>
                <a:close/>
              </a:path>
              <a:path w="352425" h="386080">
                <a:moveTo>
                  <a:pt x="352039" y="386074"/>
                </a:moveTo>
                <a:lnTo>
                  <a:pt x="256217" y="386074"/>
                </a:lnTo>
                <a:lnTo>
                  <a:pt x="256128" y="202131"/>
                </a:lnTo>
                <a:lnTo>
                  <a:pt x="255863" y="194372"/>
                </a:lnTo>
                <a:lnTo>
                  <a:pt x="251959" y="156185"/>
                </a:lnTo>
                <a:lnTo>
                  <a:pt x="236554" y="117613"/>
                </a:lnTo>
                <a:lnTo>
                  <a:pt x="202445" y="92262"/>
                </a:lnTo>
                <a:lnTo>
                  <a:pt x="175660" y="88872"/>
                </a:lnTo>
                <a:lnTo>
                  <a:pt x="339003" y="88872"/>
                </a:lnTo>
                <a:lnTo>
                  <a:pt x="349634" y="135309"/>
                </a:lnTo>
                <a:lnTo>
                  <a:pt x="351943" y="170119"/>
                </a:lnTo>
                <a:lnTo>
                  <a:pt x="352039" y="38607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object 14"/>
          <p:cNvSpPr/>
          <p:nvPr/>
        </p:nvSpPr>
        <p:spPr>
          <a:xfrm>
            <a:off x="838800" y="1908000"/>
            <a:ext cx="754200" cy="509760"/>
          </a:xfrm>
          <a:custGeom>
            <a:avLst/>
            <a:gdLst>
              <a:gd name="textAreaLeft" fmla="*/ 0 w 754200"/>
              <a:gd name="textAreaRight" fmla="*/ 754920 w 754200"/>
              <a:gd name="textAreaTop" fmla="*/ 0 h 509760"/>
              <a:gd name="textAreaBottom" fmla="*/ 510480 h 509760"/>
            </a:gdLst>
            <a:ahLst/>
            <a:rect l="textAreaLeft" t="textAreaTop" r="textAreaRight" b="textAreaBottom"/>
            <a:pathLst>
              <a:path w="755015" h="510539">
                <a:moveTo>
                  <a:pt x="409689" y="0"/>
                </a:moveTo>
                <a:lnTo>
                  <a:pt x="0" y="0"/>
                </a:lnTo>
                <a:lnTo>
                  <a:pt x="0" y="88176"/>
                </a:lnTo>
                <a:lnTo>
                  <a:pt x="157607" y="88176"/>
                </a:lnTo>
                <a:lnTo>
                  <a:pt x="157607" y="499935"/>
                </a:lnTo>
                <a:lnTo>
                  <a:pt x="252044" y="499935"/>
                </a:lnTo>
                <a:lnTo>
                  <a:pt x="252044" y="88176"/>
                </a:lnTo>
                <a:lnTo>
                  <a:pt x="409689" y="88176"/>
                </a:lnTo>
                <a:lnTo>
                  <a:pt x="409689" y="0"/>
                </a:lnTo>
                <a:close/>
              </a:path>
              <a:path w="755015" h="510539">
                <a:moveTo>
                  <a:pt x="755015" y="305917"/>
                </a:moveTo>
                <a:lnTo>
                  <a:pt x="748080" y="246722"/>
                </a:lnTo>
                <a:lnTo>
                  <a:pt x="728548" y="196684"/>
                </a:lnTo>
                <a:lnTo>
                  <a:pt x="728421" y="196494"/>
                </a:lnTo>
                <a:lnTo>
                  <a:pt x="714616" y="175742"/>
                </a:lnTo>
                <a:lnTo>
                  <a:pt x="697992" y="157619"/>
                </a:lnTo>
                <a:lnTo>
                  <a:pt x="678688" y="142328"/>
                </a:lnTo>
                <a:lnTo>
                  <a:pt x="657809" y="130683"/>
                </a:lnTo>
                <a:lnTo>
                  <a:pt x="657809" y="268693"/>
                </a:lnTo>
                <a:lnTo>
                  <a:pt x="493280" y="268693"/>
                </a:lnTo>
                <a:lnTo>
                  <a:pt x="511505" y="225831"/>
                </a:lnTo>
                <a:lnTo>
                  <a:pt x="559981" y="198323"/>
                </a:lnTo>
                <a:lnTo>
                  <a:pt x="582510" y="196494"/>
                </a:lnTo>
                <a:lnTo>
                  <a:pt x="601726" y="198069"/>
                </a:lnTo>
                <a:lnTo>
                  <a:pt x="642073" y="221665"/>
                </a:lnTo>
                <a:lnTo>
                  <a:pt x="657809" y="268693"/>
                </a:lnTo>
                <a:lnTo>
                  <a:pt x="657809" y="130683"/>
                </a:lnTo>
                <a:lnTo>
                  <a:pt x="656920" y="130175"/>
                </a:lnTo>
                <a:lnTo>
                  <a:pt x="632942" y="121500"/>
                </a:lnTo>
                <a:lnTo>
                  <a:pt x="606755" y="116293"/>
                </a:lnTo>
                <a:lnTo>
                  <a:pt x="578345" y="114554"/>
                </a:lnTo>
                <a:lnTo>
                  <a:pt x="551383" y="116128"/>
                </a:lnTo>
                <a:lnTo>
                  <a:pt x="502259" y="128714"/>
                </a:lnTo>
                <a:lnTo>
                  <a:pt x="459892" y="153581"/>
                </a:lnTo>
                <a:lnTo>
                  <a:pt x="426389" y="188912"/>
                </a:lnTo>
                <a:lnTo>
                  <a:pt x="402463" y="234111"/>
                </a:lnTo>
                <a:lnTo>
                  <a:pt x="390296" y="287578"/>
                </a:lnTo>
                <a:lnTo>
                  <a:pt x="388772" y="317322"/>
                </a:lnTo>
                <a:lnTo>
                  <a:pt x="390334" y="344639"/>
                </a:lnTo>
                <a:lnTo>
                  <a:pt x="402755" y="394550"/>
                </a:lnTo>
                <a:lnTo>
                  <a:pt x="427215" y="437730"/>
                </a:lnTo>
                <a:lnTo>
                  <a:pt x="461594" y="471944"/>
                </a:lnTo>
                <a:lnTo>
                  <a:pt x="505167" y="496392"/>
                </a:lnTo>
                <a:lnTo>
                  <a:pt x="555942" y="508787"/>
                </a:lnTo>
                <a:lnTo>
                  <a:pt x="583895" y="510336"/>
                </a:lnTo>
                <a:lnTo>
                  <a:pt x="610450" y="508558"/>
                </a:lnTo>
                <a:lnTo>
                  <a:pt x="660361" y="494334"/>
                </a:lnTo>
                <a:lnTo>
                  <a:pt x="705015" y="466217"/>
                </a:lnTo>
                <a:lnTo>
                  <a:pt x="738428" y="426288"/>
                </a:lnTo>
                <a:lnTo>
                  <a:pt x="750557" y="402018"/>
                </a:lnTo>
                <a:lnTo>
                  <a:pt x="656120" y="374942"/>
                </a:lnTo>
                <a:lnTo>
                  <a:pt x="650328" y="385724"/>
                </a:lnTo>
                <a:lnTo>
                  <a:pt x="643356" y="395160"/>
                </a:lnTo>
                <a:lnTo>
                  <a:pt x="604139" y="419125"/>
                </a:lnTo>
                <a:lnTo>
                  <a:pt x="578345" y="422160"/>
                </a:lnTo>
                <a:lnTo>
                  <a:pt x="557644" y="420370"/>
                </a:lnTo>
                <a:lnTo>
                  <a:pt x="511505" y="393522"/>
                </a:lnTo>
                <a:lnTo>
                  <a:pt x="494474" y="358927"/>
                </a:lnTo>
                <a:lnTo>
                  <a:pt x="490537" y="338848"/>
                </a:lnTo>
                <a:lnTo>
                  <a:pt x="660285" y="338848"/>
                </a:lnTo>
                <a:lnTo>
                  <a:pt x="708202" y="338848"/>
                </a:lnTo>
                <a:lnTo>
                  <a:pt x="753668" y="338848"/>
                </a:lnTo>
                <a:lnTo>
                  <a:pt x="755015" y="305917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object 15"/>
          <p:cNvSpPr/>
          <p:nvPr/>
        </p:nvSpPr>
        <p:spPr>
          <a:xfrm>
            <a:off x="1669680" y="1908000"/>
            <a:ext cx="734760" cy="499680"/>
          </a:xfrm>
          <a:custGeom>
            <a:avLst/>
            <a:gdLst>
              <a:gd name="textAreaLeft" fmla="*/ 0 w 734760"/>
              <a:gd name="textAreaRight" fmla="*/ 735480 w 734760"/>
              <a:gd name="textAreaTop" fmla="*/ 0 h 499680"/>
              <a:gd name="textAreaBottom" fmla="*/ 500400 h 499680"/>
            </a:gdLst>
            <a:ahLst/>
            <a:rect l="textAreaLeft" t="textAreaTop" r="textAreaRight" b="textAreaBottom"/>
            <a:pathLst>
              <a:path w="735330" h="500380">
                <a:moveTo>
                  <a:pt x="349288" y="499935"/>
                </a:moveTo>
                <a:lnTo>
                  <a:pt x="210172" y="319392"/>
                </a:lnTo>
                <a:lnTo>
                  <a:pt x="204838" y="312458"/>
                </a:lnTo>
                <a:lnTo>
                  <a:pt x="209854" y="305511"/>
                </a:lnTo>
                <a:lnTo>
                  <a:pt x="340258" y="124955"/>
                </a:lnTo>
                <a:lnTo>
                  <a:pt x="223608" y="124955"/>
                </a:lnTo>
                <a:lnTo>
                  <a:pt x="96520" y="305511"/>
                </a:lnTo>
                <a:lnTo>
                  <a:pt x="96520" y="0"/>
                </a:lnTo>
                <a:lnTo>
                  <a:pt x="698" y="0"/>
                </a:lnTo>
                <a:lnTo>
                  <a:pt x="0" y="499935"/>
                </a:lnTo>
                <a:lnTo>
                  <a:pt x="96520" y="499935"/>
                </a:lnTo>
                <a:lnTo>
                  <a:pt x="96520" y="319392"/>
                </a:lnTo>
                <a:lnTo>
                  <a:pt x="226364" y="499935"/>
                </a:lnTo>
                <a:lnTo>
                  <a:pt x="349288" y="499935"/>
                </a:lnTo>
                <a:close/>
              </a:path>
              <a:path w="735330" h="500380">
                <a:moveTo>
                  <a:pt x="735279" y="499935"/>
                </a:moveTo>
                <a:lnTo>
                  <a:pt x="735190" y="283984"/>
                </a:lnTo>
                <a:lnTo>
                  <a:pt x="731202" y="238112"/>
                </a:lnTo>
                <a:lnTo>
                  <a:pt x="717105" y="190030"/>
                </a:lnTo>
                <a:lnTo>
                  <a:pt x="695363" y="155676"/>
                </a:lnTo>
                <a:lnTo>
                  <a:pt x="660654" y="128790"/>
                </a:lnTo>
                <a:lnTo>
                  <a:pt x="609803" y="114795"/>
                </a:lnTo>
                <a:lnTo>
                  <a:pt x="588784" y="113868"/>
                </a:lnTo>
                <a:lnTo>
                  <a:pt x="562368" y="115366"/>
                </a:lnTo>
                <a:lnTo>
                  <a:pt x="516623" y="127342"/>
                </a:lnTo>
                <a:lnTo>
                  <a:pt x="480288" y="150723"/>
                </a:lnTo>
                <a:lnTo>
                  <a:pt x="467271" y="163791"/>
                </a:lnTo>
                <a:lnTo>
                  <a:pt x="467271" y="124955"/>
                </a:lnTo>
                <a:lnTo>
                  <a:pt x="383235" y="124955"/>
                </a:lnTo>
                <a:lnTo>
                  <a:pt x="383235" y="499935"/>
                </a:lnTo>
                <a:lnTo>
                  <a:pt x="479056" y="499935"/>
                </a:lnTo>
                <a:lnTo>
                  <a:pt x="479056" y="309676"/>
                </a:lnTo>
                <a:lnTo>
                  <a:pt x="479552" y="293001"/>
                </a:lnTo>
                <a:lnTo>
                  <a:pt x="486867" y="253428"/>
                </a:lnTo>
                <a:lnTo>
                  <a:pt x="513029" y="216293"/>
                </a:lnTo>
                <a:lnTo>
                  <a:pt x="552742" y="202971"/>
                </a:lnTo>
                <a:lnTo>
                  <a:pt x="558927" y="202730"/>
                </a:lnTo>
                <a:lnTo>
                  <a:pt x="573163" y="203581"/>
                </a:lnTo>
                <a:lnTo>
                  <a:pt x="613295" y="223469"/>
                </a:lnTo>
                <a:lnTo>
                  <a:pt x="632688" y="260007"/>
                </a:lnTo>
                <a:lnTo>
                  <a:pt x="638683" y="299593"/>
                </a:lnTo>
                <a:lnTo>
                  <a:pt x="639457" y="499935"/>
                </a:lnTo>
                <a:lnTo>
                  <a:pt x="735279" y="499935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object 16"/>
          <p:cNvSpPr/>
          <p:nvPr/>
        </p:nvSpPr>
        <p:spPr>
          <a:xfrm>
            <a:off x="2467440" y="2022480"/>
            <a:ext cx="379800" cy="395640"/>
          </a:xfrm>
          <a:custGeom>
            <a:avLst/>
            <a:gdLst>
              <a:gd name="textAreaLeft" fmla="*/ 0 w 379800"/>
              <a:gd name="textAreaRight" fmla="*/ 380520 w 379800"/>
              <a:gd name="textAreaTop" fmla="*/ 0 h 395640"/>
              <a:gd name="textAreaBottom" fmla="*/ 396360 h 395640"/>
            </a:gdLst>
            <a:ahLst/>
            <a:rect l="textAreaLeft" t="textAreaTop" r="textAreaRight" b="textAreaBottom"/>
            <a:pathLst>
              <a:path w="380364" h="396239">
                <a:moveTo>
                  <a:pt x="189571" y="395785"/>
                </a:moveTo>
                <a:lnTo>
                  <a:pt x="136457" y="389448"/>
                </a:lnTo>
                <a:lnTo>
                  <a:pt x="90274" y="370450"/>
                </a:lnTo>
                <a:lnTo>
                  <a:pt x="52308" y="340281"/>
                </a:lnTo>
                <a:lnTo>
                  <a:pt x="23792" y="300487"/>
                </a:lnTo>
                <a:lnTo>
                  <a:pt x="5948" y="252536"/>
                </a:lnTo>
                <a:lnTo>
                  <a:pt x="0" y="197904"/>
                </a:lnTo>
                <a:lnTo>
                  <a:pt x="1521" y="169442"/>
                </a:lnTo>
                <a:lnTo>
                  <a:pt x="13684" y="117794"/>
                </a:lnTo>
                <a:lnTo>
                  <a:pt x="37611" y="73529"/>
                </a:lnTo>
                <a:lnTo>
                  <a:pt x="71115" y="38729"/>
                </a:lnTo>
                <a:lnTo>
                  <a:pt x="113482" y="14067"/>
                </a:lnTo>
                <a:lnTo>
                  <a:pt x="162604" y="1563"/>
                </a:lnTo>
                <a:lnTo>
                  <a:pt x="189571" y="0"/>
                </a:lnTo>
                <a:lnTo>
                  <a:pt x="217015" y="1584"/>
                </a:lnTo>
                <a:lnTo>
                  <a:pt x="266744" y="14257"/>
                </a:lnTo>
                <a:lnTo>
                  <a:pt x="309295" y="39220"/>
                </a:lnTo>
                <a:lnTo>
                  <a:pt x="342711" y="74196"/>
                </a:lnTo>
                <a:lnTo>
                  <a:pt x="351432" y="88177"/>
                </a:lnTo>
                <a:lnTo>
                  <a:pt x="189571" y="88177"/>
                </a:lnTo>
                <a:lnTo>
                  <a:pt x="174817" y="89048"/>
                </a:lnTo>
                <a:lnTo>
                  <a:pt x="138871" y="102064"/>
                </a:lnTo>
                <a:lnTo>
                  <a:pt x="109537" y="140615"/>
                </a:lnTo>
                <a:lnTo>
                  <a:pt x="100609" y="182082"/>
                </a:lnTo>
                <a:lnTo>
                  <a:pt x="100015" y="197904"/>
                </a:lnTo>
                <a:lnTo>
                  <a:pt x="101435" y="221778"/>
                </a:lnTo>
                <a:lnTo>
                  <a:pt x="112802" y="261783"/>
                </a:lnTo>
                <a:lnTo>
                  <a:pt x="150822" y="300181"/>
                </a:lnTo>
                <a:lnTo>
                  <a:pt x="189571" y="307607"/>
                </a:lnTo>
                <a:lnTo>
                  <a:pt x="351463" y="307607"/>
                </a:lnTo>
                <a:lnTo>
                  <a:pt x="342465" y="321935"/>
                </a:lnTo>
                <a:lnTo>
                  <a:pt x="308962" y="356814"/>
                </a:lnTo>
                <a:lnTo>
                  <a:pt x="266420" y="381630"/>
                </a:lnTo>
                <a:lnTo>
                  <a:pt x="216859" y="394213"/>
                </a:lnTo>
                <a:lnTo>
                  <a:pt x="189571" y="395785"/>
                </a:lnTo>
                <a:close/>
              </a:path>
              <a:path w="380364" h="396239">
                <a:moveTo>
                  <a:pt x="351463" y="307607"/>
                </a:moveTo>
                <a:lnTo>
                  <a:pt x="189571" y="307607"/>
                </a:lnTo>
                <a:lnTo>
                  <a:pt x="210867" y="305688"/>
                </a:lnTo>
                <a:lnTo>
                  <a:pt x="229283" y="299926"/>
                </a:lnTo>
                <a:lnTo>
                  <a:pt x="267257" y="260414"/>
                </a:lnTo>
                <a:lnTo>
                  <a:pt x="278447" y="220936"/>
                </a:lnTo>
                <a:lnTo>
                  <a:pt x="279845" y="197904"/>
                </a:lnTo>
                <a:lnTo>
                  <a:pt x="278424" y="174160"/>
                </a:lnTo>
                <a:lnTo>
                  <a:pt x="267053" y="134228"/>
                </a:lnTo>
                <a:lnTo>
                  <a:pt x="228845" y="95643"/>
                </a:lnTo>
                <a:lnTo>
                  <a:pt x="189571" y="88177"/>
                </a:lnTo>
                <a:lnTo>
                  <a:pt x="351432" y="88177"/>
                </a:lnTo>
                <a:lnTo>
                  <a:pt x="373843" y="143252"/>
                </a:lnTo>
                <a:lnTo>
                  <a:pt x="379830" y="197904"/>
                </a:lnTo>
                <a:lnTo>
                  <a:pt x="378322" y="226198"/>
                </a:lnTo>
                <a:lnTo>
                  <a:pt x="373798" y="252786"/>
                </a:lnTo>
                <a:lnTo>
                  <a:pt x="366259" y="277669"/>
                </a:lnTo>
                <a:lnTo>
                  <a:pt x="355709" y="300847"/>
                </a:lnTo>
                <a:lnTo>
                  <a:pt x="351463" y="307607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object 17"/>
          <p:cNvSpPr/>
          <p:nvPr/>
        </p:nvSpPr>
        <p:spPr>
          <a:xfrm>
            <a:off x="2930760" y="1897560"/>
            <a:ext cx="93960" cy="509760"/>
          </a:xfrm>
          <a:custGeom>
            <a:avLst/>
            <a:gdLst>
              <a:gd name="textAreaLeft" fmla="*/ 0 w 93960"/>
              <a:gd name="textAreaRight" fmla="*/ 94680 w 93960"/>
              <a:gd name="textAreaTop" fmla="*/ 0 h 509760"/>
              <a:gd name="textAreaBottom" fmla="*/ 510480 h 509760"/>
            </a:gdLst>
            <a:ahLst/>
            <a:rect l="textAreaLeft" t="textAreaTop" r="textAreaRight" b="textAreaBottom"/>
            <a:pathLst>
              <a:path w="94614" h="510539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object 18"/>
          <p:cNvSpPr/>
          <p:nvPr/>
        </p:nvSpPr>
        <p:spPr>
          <a:xfrm>
            <a:off x="3108240" y="1897560"/>
            <a:ext cx="567720" cy="676800"/>
          </a:xfrm>
          <a:custGeom>
            <a:avLst/>
            <a:gdLst>
              <a:gd name="textAreaLeft" fmla="*/ 0 w 567720"/>
              <a:gd name="textAreaRight" fmla="*/ 568440 w 567720"/>
              <a:gd name="textAreaTop" fmla="*/ 0 h 676800"/>
              <a:gd name="textAreaBottom" fmla="*/ 677520 h 676800"/>
            </a:gdLst>
            <a:ahLst/>
            <a:rect l="textAreaLeft" t="textAreaTop" r="textAreaRight" b="textAreaBottom"/>
            <a:pathLst>
              <a:path w="568325" h="677544">
                <a:moveTo>
                  <a:pt x="379806" y="322897"/>
                </a:moveTo>
                <a:lnTo>
                  <a:pt x="373824" y="268249"/>
                </a:lnTo>
                <a:lnTo>
                  <a:pt x="355854" y="220294"/>
                </a:lnTo>
                <a:lnTo>
                  <a:pt x="327177" y="180505"/>
                </a:lnTo>
                <a:lnTo>
                  <a:pt x="289039" y="150329"/>
                </a:lnTo>
                <a:lnTo>
                  <a:pt x="279819" y="145757"/>
                </a:lnTo>
                <a:lnTo>
                  <a:pt x="279819" y="322897"/>
                </a:lnTo>
                <a:lnTo>
                  <a:pt x="278422" y="345935"/>
                </a:lnTo>
                <a:lnTo>
                  <a:pt x="267233" y="385406"/>
                </a:lnTo>
                <a:lnTo>
                  <a:pt x="229273" y="424916"/>
                </a:lnTo>
                <a:lnTo>
                  <a:pt x="189547" y="432600"/>
                </a:lnTo>
                <a:lnTo>
                  <a:pt x="168846" y="430745"/>
                </a:lnTo>
                <a:lnTo>
                  <a:pt x="122732" y="402907"/>
                </a:lnTo>
                <a:lnTo>
                  <a:pt x="105676" y="368071"/>
                </a:lnTo>
                <a:lnTo>
                  <a:pt x="99999" y="322897"/>
                </a:lnTo>
                <a:lnTo>
                  <a:pt x="100584" y="307073"/>
                </a:lnTo>
                <a:lnTo>
                  <a:pt x="109537" y="265607"/>
                </a:lnTo>
                <a:lnTo>
                  <a:pt x="138887" y="227063"/>
                </a:lnTo>
                <a:lnTo>
                  <a:pt x="174802" y="214045"/>
                </a:lnTo>
                <a:lnTo>
                  <a:pt x="189547" y="213169"/>
                </a:lnTo>
                <a:lnTo>
                  <a:pt x="210566" y="215036"/>
                </a:lnTo>
                <a:lnTo>
                  <a:pt x="257086" y="243039"/>
                </a:lnTo>
                <a:lnTo>
                  <a:pt x="274142" y="277926"/>
                </a:lnTo>
                <a:lnTo>
                  <a:pt x="279819" y="322897"/>
                </a:lnTo>
                <a:lnTo>
                  <a:pt x="279819" y="145757"/>
                </a:lnTo>
                <a:lnTo>
                  <a:pt x="266738" y="139255"/>
                </a:lnTo>
                <a:lnTo>
                  <a:pt x="242722" y="131330"/>
                </a:lnTo>
                <a:lnTo>
                  <a:pt x="216992" y="126580"/>
                </a:lnTo>
                <a:lnTo>
                  <a:pt x="189547" y="124993"/>
                </a:lnTo>
                <a:lnTo>
                  <a:pt x="162585" y="126555"/>
                </a:lnTo>
                <a:lnTo>
                  <a:pt x="113461" y="139065"/>
                </a:lnTo>
                <a:lnTo>
                  <a:pt x="71107" y="163728"/>
                </a:lnTo>
                <a:lnTo>
                  <a:pt x="37604" y="198526"/>
                </a:lnTo>
                <a:lnTo>
                  <a:pt x="13665" y="242785"/>
                </a:lnTo>
                <a:lnTo>
                  <a:pt x="1524" y="294436"/>
                </a:lnTo>
                <a:lnTo>
                  <a:pt x="0" y="322897"/>
                </a:lnTo>
                <a:lnTo>
                  <a:pt x="1485" y="351053"/>
                </a:lnTo>
                <a:lnTo>
                  <a:pt x="13373" y="402336"/>
                </a:lnTo>
                <a:lnTo>
                  <a:pt x="36842" y="446582"/>
                </a:lnTo>
                <a:lnTo>
                  <a:pt x="70104" y="481558"/>
                </a:lnTo>
                <a:lnTo>
                  <a:pt x="112483" y="506526"/>
                </a:lnTo>
                <a:lnTo>
                  <a:pt x="162128" y="519201"/>
                </a:lnTo>
                <a:lnTo>
                  <a:pt x="189547" y="520776"/>
                </a:lnTo>
                <a:lnTo>
                  <a:pt x="216839" y="519214"/>
                </a:lnTo>
                <a:lnTo>
                  <a:pt x="266407" y="506628"/>
                </a:lnTo>
                <a:lnTo>
                  <a:pt x="308940" y="481812"/>
                </a:lnTo>
                <a:lnTo>
                  <a:pt x="342442" y="446925"/>
                </a:lnTo>
                <a:lnTo>
                  <a:pt x="366242" y="402666"/>
                </a:lnTo>
                <a:lnTo>
                  <a:pt x="378307" y="351193"/>
                </a:lnTo>
                <a:lnTo>
                  <a:pt x="379806" y="322897"/>
                </a:lnTo>
                <a:close/>
              </a:path>
              <a:path w="568325" h="677544">
                <a:moveTo>
                  <a:pt x="567918" y="135394"/>
                </a:moveTo>
                <a:lnTo>
                  <a:pt x="473481" y="135394"/>
                </a:lnTo>
                <a:lnTo>
                  <a:pt x="473481" y="532599"/>
                </a:lnTo>
                <a:lnTo>
                  <a:pt x="472744" y="545350"/>
                </a:lnTo>
                <a:lnTo>
                  <a:pt x="454253" y="580631"/>
                </a:lnTo>
                <a:lnTo>
                  <a:pt x="417258" y="588835"/>
                </a:lnTo>
                <a:lnTo>
                  <a:pt x="400596" y="588835"/>
                </a:lnTo>
                <a:lnTo>
                  <a:pt x="400596" y="677011"/>
                </a:lnTo>
                <a:lnTo>
                  <a:pt x="464464" y="677011"/>
                </a:lnTo>
                <a:lnTo>
                  <a:pt x="487019" y="675335"/>
                </a:lnTo>
                <a:lnTo>
                  <a:pt x="524789" y="661873"/>
                </a:lnTo>
                <a:lnTo>
                  <a:pt x="560946" y="618731"/>
                </a:lnTo>
                <a:lnTo>
                  <a:pt x="567918" y="578408"/>
                </a:lnTo>
                <a:lnTo>
                  <a:pt x="567918" y="135394"/>
                </a:lnTo>
                <a:close/>
              </a:path>
              <a:path w="568325" h="677544">
                <a:moveTo>
                  <a:pt x="567918" y="0"/>
                </a:moveTo>
                <a:lnTo>
                  <a:pt x="473481" y="0"/>
                </a:lnTo>
                <a:lnTo>
                  <a:pt x="473481" y="83324"/>
                </a:lnTo>
                <a:lnTo>
                  <a:pt x="567918" y="83324"/>
                </a:lnTo>
                <a:lnTo>
                  <a:pt x="567918" y="0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object 19"/>
          <p:cNvSpPr/>
          <p:nvPr/>
        </p:nvSpPr>
        <p:spPr>
          <a:xfrm>
            <a:off x="3780360" y="1897560"/>
            <a:ext cx="93960" cy="83160"/>
          </a:xfrm>
          <a:custGeom>
            <a:avLst/>
            <a:gdLst>
              <a:gd name="textAreaLeft" fmla="*/ 0 w 93960"/>
              <a:gd name="textAreaRight" fmla="*/ 94680 w 93960"/>
              <a:gd name="textAreaTop" fmla="*/ 0 h 83160"/>
              <a:gd name="textAreaBottom" fmla="*/ 83880 h 83160"/>
            </a:gdLst>
            <a:ahLst/>
            <a:rect l="textAreaLeft" t="textAreaTop" r="textAreaRight" b="textAreaBottom"/>
            <a:pathLst>
              <a:path w="94614" h="83819">
                <a:moveTo>
                  <a:pt x="94444" y="83319"/>
                </a:moveTo>
                <a:lnTo>
                  <a:pt x="0" y="83319"/>
                </a:lnTo>
                <a:lnTo>
                  <a:pt x="0" y="0"/>
                </a:lnTo>
                <a:lnTo>
                  <a:pt x="94444" y="0"/>
                </a:lnTo>
                <a:lnTo>
                  <a:pt x="94444" y="8331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object 20"/>
          <p:cNvSpPr/>
          <p:nvPr/>
        </p:nvSpPr>
        <p:spPr>
          <a:xfrm>
            <a:off x="3780360" y="2032920"/>
            <a:ext cx="93960" cy="374400"/>
          </a:xfrm>
          <a:custGeom>
            <a:avLst/>
            <a:gdLst>
              <a:gd name="textAreaLeft" fmla="*/ 0 w 93960"/>
              <a:gd name="textAreaRight" fmla="*/ 94680 w 93960"/>
              <a:gd name="textAreaTop" fmla="*/ 0 h 374400"/>
              <a:gd name="textAreaBottom" fmla="*/ 375120 h 374400"/>
            </a:gdLst>
            <a:ahLst/>
            <a:rect l="textAreaLeft" t="textAreaTop" r="textAreaRight" b="textAreaBottom"/>
            <a:pathLst>
              <a:path w="94614" h="375285">
                <a:moveTo>
                  <a:pt x="94444" y="374974"/>
                </a:moveTo>
                <a:lnTo>
                  <a:pt x="0" y="374974"/>
                </a:lnTo>
                <a:lnTo>
                  <a:pt x="0" y="0"/>
                </a:lnTo>
                <a:lnTo>
                  <a:pt x="94444" y="0"/>
                </a:lnTo>
                <a:lnTo>
                  <a:pt x="94444" y="37497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object 21"/>
          <p:cNvSpPr/>
          <p:nvPr/>
        </p:nvSpPr>
        <p:spPr>
          <a:xfrm>
            <a:off x="3985920" y="1897560"/>
            <a:ext cx="93960" cy="509760"/>
          </a:xfrm>
          <a:custGeom>
            <a:avLst/>
            <a:gdLst>
              <a:gd name="textAreaLeft" fmla="*/ 0 w 93960"/>
              <a:gd name="textAreaRight" fmla="*/ 94680 w 93960"/>
              <a:gd name="textAreaTop" fmla="*/ 0 h 509760"/>
              <a:gd name="textAreaBottom" fmla="*/ 510480 h 509760"/>
            </a:gdLst>
            <a:ahLst/>
            <a:rect l="textAreaLeft" t="textAreaTop" r="textAreaRight" b="textAreaBottom"/>
            <a:pathLst>
              <a:path w="94614" h="510539">
                <a:moveTo>
                  <a:pt x="94438" y="510371"/>
                </a:moveTo>
                <a:lnTo>
                  <a:pt x="0" y="510371"/>
                </a:lnTo>
                <a:lnTo>
                  <a:pt x="0" y="0"/>
                </a:lnTo>
                <a:lnTo>
                  <a:pt x="94438" y="0"/>
                </a:lnTo>
                <a:lnTo>
                  <a:pt x="94438" y="5103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object 22"/>
          <p:cNvSpPr/>
          <p:nvPr/>
        </p:nvSpPr>
        <p:spPr>
          <a:xfrm>
            <a:off x="4163760" y="2022480"/>
            <a:ext cx="365760" cy="395640"/>
          </a:xfrm>
          <a:custGeom>
            <a:avLst/>
            <a:gdLst>
              <a:gd name="textAreaLeft" fmla="*/ 0 w 365760"/>
              <a:gd name="textAreaRight" fmla="*/ 366480 w 365760"/>
              <a:gd name="textAreaTop" fmla="*/ 0 h 395640"/>
              <a:gd name="textAreaBottom" fmla="*/ 396360 h 395640"/>
            </a:gdLst>
            <a:ahLst/>
            <a:rect l="textAreaLeft" t="textAreaTop" r="textAreaRight" b="textAreaBottom"/>
            <a:pathLst>
              <a:path w="366395" h="396239">
                <a:moveTo>
                  <a:pt x="195112" y="395785"/>
                </a:moveTo>
                <a:lnTo>
                  <a:pt x="140918" y="389586"/>
                </a:lnTo>
                <a:lnTo>
                  <a:pt x="93578" y="370975"/>
                </a:lnTo>
                <a:lnTo>
                  <a:pt x="54428" y="341456"/>
                </a:lnTo>
                <a:lnTo>
                  <a:pt x="24834" y="302560"/>
                </a:lnTo>
                <a:lnTo>
                  <a:pt x="6210" y="255832"/>
                </a:lnTo>
                <a:lnTo>
                  <a:pt x="0" y="202763"/>
                </a:lnTo>
                <a:lnTo>
                  <a:pt x="1518" y="173027"/>
                </a:lnTo>
                <a:lnTo>
                  <a:pt x="13671" y="119557"/>
                </a:lnTo>
                <a:lnTo>
                  <a:pt x="37605" y="74354"/>
                </a:lnTo>
                <a:lnTo>
                  <a:pt x="71108" y="39029"/>
                </a:lnTo>
                <a:lnTo>
                  <a:pt x="113466" y="14154"/>
                </a:lnTo>
                <a:lnTo>
                  <a:pt x="162594" y="1571"/>
                </a:lnTo>
                <a:lnTo>
                  <a:pt x="189564" y="0"/>
                </a:lnTo>
                <a:lnTo>
                  <a:pt x="217965" y="1736"/>
                </a:lnTo>
                <a:lnTo>
                  <a:pt x="268141" y="15623"/>
                </a:lnTo>
                <a:lnTo>
                  <a:pt x="309216" y="43068"/>
                </a:lnTo>
                <a:lnTo>
                  <a:pt x="339649" y="81941"/>
                </a:lnTo>
                <a:lnTo>
                  <a:pt x="193734" y="81941"/>
                </a:lnTo>
                <a:lnTo>
                  <a:pt x="171199" y="83772"/>
                </a:lnTo>
                <a:lnTo>
                  <a:pt x="135695" y="98434"/>
                </a:lnTo>
                <a:lnTo>
                  <a:pt x="105675" y="147599"/>
                </a:lnTo>
                <a:lnTo>
                  <a:pt x="104484" y="154136"/>
                </a:lnTo>
                <a:lnTo>
                  <a:pt x="70840" y="154136"/>
                </a:lnTo>
                <a:lnTo>
                  <a:pt x="70840" y="224288"/>
                </a:lnTo>
                <a:lnTo>
                  <a:pt x="101735" y="224288"/>
                </a:lnTo>
                <a:lnTo>
                  <a:pt x="105675" y="244372"/>
                </a:lnTo>
                <a:lnTo>
                  <a:pt x="122723" y="278962"/>
                </a:lnTo>
                <a:lnTo>
                  <a:pt x="168848" y="305817"/>
                </a:lnTo>
                <a:lnTo>
                  <a:pt x="189564" y="307607"/>
                </a:lnTo>
                <a:lnTo>
                  <a:pt x="351715" y="307607"/>
                </a:lnTo>
                <a:lnTo>
                  <a:pt x="349654" y="311732"/>
                </a:lnTo>
                <a:lnTo>
                  <a:pt x="316232" y="351663"/>
                </a:lnTo>
                <a:lnTo>
                  <a:pt x="271574" y="379781"/>
                </a:lnTo>
                <a:lnTo>
                  <a:pt x="221659" y="394007"/>
                </a:lnTo>
                <a:lnTo>
                  <a:pt x="195112" y="395785"/>
                </a:lnTo>
                <a:close/>
              </a:path>
              <a:path w="366395" h="396239">
                <a:moveTo>
                  <a:pt x="319414" y="224288"/>
                </a:moveTo>
                <a:lnTo>
                  <a:pt x="271506" y="224288"/>
                </a:lnTo>
                <a:lnTo>
                  <a:pt x="271506" y="189571"/>
                </a:lnTo>
                <a:lnTo>
                  <a:pt x="270366" y="162933"/>
                </a:lnTo>
                <a:lnTo>
                  <a:pt x="261245" y="121707"/>
                </a:lnTo>
                <a:lnTo>
                  <a:pt x="229274" y="88231"/>
                </a:lnTo>
                <a:lnTo>
                  <a:pt x="193734" y="81941"/>
                </a:lnTo>
                <a:lnTo>
                  <a:pt x="339649" y="81941"/>
                </a:lnTo>
                <a:lnTo>
                  <a:pt x="339773" y="82128"/>
                </a:lnTo>
                <a:lnTo>
                  <a:pt x="351015" y="105892"/>
                </a:lnTo>
                <a:lnTo>
                  <a:pt x="359301" y="132164"/>
                </a:lnTo>
                <a:lnTo>
                  <a:pt x="363214" y="154136"/>
                </a:lnTo>
                <a:lnTo>
                  <a:pt x="319414" y="154136"/>
                </a:lnTo>
                <a:lnTo>
                  <a:pt x="319414" y="224288"/>
                </a:lnTo>
                <a:close/>
              </a:path>
              <a:path w="366395" h="396239">
                <a:moveTo>
                  <a:pt x="101735" y="224288"/>
                </a:moveTo>
                <a:lnTo>
                  <a:pt x="70840" y="224288"/>
                </a:lnTo>
                <a:lnTo>
                  <a:pt x="70840" y="154136"/>
                </a:lnTo>
                <a:lnTo>
                  <a:pt x="104484" y="154136"/>
                </a:lnTo>
                <a:lnTo>
                  <a:pt x="101408" y="171006"/>
                </a:lnTo>
                <a:lnTo>
                  <a:pt x="99985" y="197904"/>
                </a:lnTo>
                <a:lnTo>
                  <a:pt x="101408" y="222623"/>
                </a:lnTo>
                <a:lnTo>
                  <a:pt x="101735" y="224288"/>
                </a:lnTo>
                <a:close/>
              </a:path>
              <a:path w="366395" h="396239">
                <a:moveTo>
                  <a:pt x="271506" y="224288"/>
                </a:moveTo>
                <a:lnTo>
                  <a:pt x="101735" y="224288"/>
                </a:lnTo>
                <a:lnTo>
                  <a:pt x="101408" y="222623"/>
                </a:lnTo>
                <a:lnTo>
                  <a:pt x="99985" y="197904"/>
                </a:lnTo>
                <a:lnTo>
                  <a:pt x="101408" y="171006"/>
                </a:lnTo>
                <a:lnTo>
                  <a:pt x="104484" y="154136"/>
                </a:lnTo>
                <a:lnTo>
                  <a:pt x="269036" y="154136"/>
                </a:lnTo>
                <a:lnTo>
                  <a:pt x="270366" y="162933"/>
                </a:lnTo>
                <a:lnTo>
                  <a:pt x="271506" y="189571"/>
                </a:lnTo>
                <a:lnTo>
                  <a:pt x="271506" y="224288"/>
                </a:lnTo>
                <a:close/>
              </a:path>
              <a:path w="366395" h="396239">
                <a:moveTo>
                  <a:pt x="364895" y="224288"/>
                </a:moveTo>
                <a:lnTo>
                  <a:pt x="319414" y="224288"/>
                </a:lnTo>
                <a:lnTo>
                  <a:pt x="319414" y="154136"/>
                </a:lnTo>
                <a:lnTo>
                  <a:pt x="363214" y="154136"/>
                </a:lnTo>
                <a:lnTo>
                  <a:pt x="364374" y="160653"/>
                </a:lnTo>
                <a:lnTo>
                  <a:pt x="366238" y="191360"/>
                </a:lnTo>
                <a:lnTo>
                  <a:pt x="364895" y="224288"/>
                </a:lnTo>
                <a:close/>
              </a:path>
              <a:path w="366395" h="396239">
                <a:moveTo>
                  <a:pt x="351715" y="307607"/>
                </a:moveTo>
                <a:lnTo>
                  <a:pt x="189564" y="307607"/>
                </a:lnTo>
                <a:lnTo>
                  <a:pt x="202945" y="306848"/>
                </a:lnTo>
                <a:lnTo>
                  <a:pt x="215333" y="304571"/>
                </a:lnTo>
                <a:lnTo>
                  <a:pt x="254566" y="280605"/>
                </a:lnTo>
                <a:lnTo>
                  <a:pt x="267336" y="260388"/>
                </a:lnTo>
                <a:lnTo>
                  <a:pt x="361774" y="287466"/>
                </a:lnTo>
                <a:lnTo>
                  <a:pt x="351715" y="307607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object 23"/>
          <p:cNvSpPr/>
          <p:nvPr/>
        </p:nvSpPr>
        <p:spPr>
          <a:xfrm>
            <a:off x="4606560" y="2031840"/>
            <a:ext cx="219600" cy="375840"/>
          </a:xfrm>
          <a:custGeom>
            <a:avLst/>
            <a:gdLst>
              <a:gd name="textAreaLeft" fmla="*/ 0 w 219600"/>
              <a:gd name="textAreaRight" fmla="*/ 220320 w 219600"/>
              <a:gd name="textAreaTop" fmla="*/ 0 h 375840"/>
              <a:gd name="textAreaBottom" fmla="*/ 376560 h 375840"/>
            </a:gdLst>
            <a:ahLst/>
            <a:rect l="textAreaLeft" t="textAreaTop" r="textAreaRight" b="textAreaBottom"/>
            <a:pathLst>
              <a:path w="220345" h="376555">
                <a:moveTo>
                  <a:pt x="153174" y="92914"/>
                </a:moveTo>
                <a:lnTo>
                  <a:pt x="83319" y="92914"/>
                </a:lnTo>
                <a:lnTo>
                  <a:pt x="83319" y="61666"/>
                </a:lnTo>
                <a:lnTo>
                  <a:pt x="107282" y="31117"/>
                </a:lnTo>
                <a:lnTo>
                  <a:pt x="145279" y="8871"/>
                </a:lnTo>
                <a:lnTo>
                  <a:pt x="186090" y="402"/>
                </a:lnTo>
                <a:lnTo>
                  <a:pt x="194590" y="0"/>
                </a:lnTo>
                <a:lnTo>
                  <a:pt x="203094" y="8"/>
                </a:lnTo>
                <a:lnTo>
                  <a:pt x="211603" y="427"/>
                </a:lnTo>
                <a:lnTo>
                  <a:pt x="220117" y="1255"/>
                </a:lnTo>
                <a:lnTo>
                  <a:pt x="220117" y="85767"/>
                </a:lnTo>
                <a:lnTo>
                  <a:pt x="193839" y="85767"/>
                </a:lnTo>
                <a:lnTo>
                  <a:pt x="183828" y="86148"/>
                </a:lnTo>
                <a:lnTo>
                  <a:pt x="173751" y="87335"/>
                </a:lnTo>
                <a:lnTo>
                  <a:pt x="164170" y="89324"/>
                </a:lnTo>
                <a:lnTo>
                  <a:pt x="155090" y="92112"/>
                </a:lnTo>
                <a:lnTo>
                  <a:pt x="153174" y="92914"/>
                </a:lnTo>
                <a:close/>
              </a:path>
              <a:path w="220345" h="376555">
                <a:moveTo>
                  <a:pt x="95126" y="376229"/>
                </a:moveTo>
                <a:lnTo>
                  <a:pt x="0" y="376229"/>
                </a:lnTo>
                <a:lnTo>
                  <a:pt x="0" y="1255"/>
                </a:lnTo>
                <a:lnTo>
                  <a:pt x="83319" y="1255"/>
                </a:lnTo>
                <a:lnTo>
                  <a:pt x="83319" y="61666"/>
                </a:lnTo>
                <a:lnTo>
                  <a:pt x="82794" y="62543"/>
                </a:lnTo>
                <a:lnTo>
                  <a:pt x="78238" y="71613"/>
                </a:lnTo>
                <a:lnTo>
                  <a:pt x="74291" y="81124"/>
                </a:lnTo>
                <a:lnTo>
                  <a:pt x="83319" y="92914"/>
                </a:lnTo>
                <a:lnTo>
                  <a:pt x="153174" y="92914"/>
                </a:lnTo>
                <a:lnTo>
                  <a:pt x="146515" y="95700"/>
                </a:lnTo>
                <a:lnTo>
                  <a:pt x="113006" y="122631"/>
                </a:lnTo>
                <a:lnTo>
                  <a:pt x="96605" y="164140"/>
                </a:lnTo>
                <a:lnTo>
                  <a:pt x="95126" y="184591"/>
                </a:lnTo>
                <a:lnTo>
                  <a:pt x="95126" y="376229"/>
                </a:lnTo>
                <a:close/>
              </a:path>
              <a:path w="220345" h="376555">
                <a:moveTo>
                  <a:pt x="83319" y="92914"/>
                </a:moveTo>
                <a:lnTo>
                  <a:pt x="74291" y="81124"/>
                </a:lnTo>
                <a:lnTo>
                  <a:pt x="78238" y="71613"/>
                </a:lnTo>
                <a:lnTo>
                  <a:pt x="82794" y="62543"/>
                </a:lnTo>
                <a:lnTo>
                  <a:pt x="83319" y="61666"/>
                </a:lnTo>
                <a:lnTo>
                  <a:pt x="83319" y="92914"/>
                </a:lnTo>
                <a:close/>
              </a:path>
              <a:path w="220345" h="376555">
                <a:moveTo>
                  <a:pt x="220117" y="89458"/>
                </a:moveTo>
                <a:lnTo>
                  <a:pt x="211982" y="87427"/>
                </a:lnTo>
                <a:lnTo>
                  <a:pt x="203223" y="86196"/>
                </a:lnTo>
                <a:lnTo>
                  <a:pt x="193839" y="85767"/>
                </a:lnTo>
                <a:lnTo>
                  <a:pt x="220117" y="85767"/>
                </a:lnTo>
                <a:lnTo>
                  <a:pt x="220117" y="8945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57200" y="2743200"/>
            <a:ext cx="7314840" cy="43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 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Kanser tespitine yönelik yapay zeka ve makine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öğrenimindeki mevcut teknolojiler, derin öğrenme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algoritmalarını, doğal dil işlemeyi ve tahmine dayalı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analitiği kapsar. Evrişimli sinir ağları (CNN) gibi teknikler,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radyolojik değerlendirmeler için görüntü analizini geliştirir.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Ek olarak, yapay zeka araçları aracılığıyla genetik verilerin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yorumlanması hedefe yönelik tedavilere olanak sağlar. Bu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yöntemler birlikte, klinik iş akışlarını yeniden şekillendiriyor,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değerlendirmeleri daha hızlı ve daha doğru hale getiriyor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ve aynı zamanda onkoloji uygulamalarında sürekli yeniliği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teşvik ediyor.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object 39" descr=""/>
          <p:cNvPicPr/>
          <p:nvPr/>
        </p:nvPicPr>
        <p:blipFill>
          <a:blip r:embed="rId1"/>
          <a:stretch/>
        </p:blipFill>
        <p:spPr>
          <a:xfrm>
            <a:off x="8448840" y="1440"/>
            <a:ext cx="5266080" cy="77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object 40"/>
          <p:cNvSpPr/>
          <p:nvPr/>
        </p:nvSpPr>
        <p:spPr>
          <a:xfrm>
            <a:off x="914400" y="1847160"/>
            <a:ext cx="372600" cy="499680"/>
          </a:xfrm>
          <a:custGeom>
            <a:avLst/>
            <a:gdLst>
              <a:gd name="textAreaLeft" fmla="*/ 0 w 372600"/>
              <a:gd name="textAreaRight" fmla="*/ 373320 w 372600"/>
              <a:gd name="textAreaTop" fmla="*/ 0 h 499680"/>
              <a:gd name="textAreaBottom" fmla="*/ 500400 h 499680"/>
            </a:gdLst>
            <a:ahLst/>
            <a:rect l="textAreaLeft" t="textAreaTop" r="textAreaRight" b="textAreaBottom"/>
            <a:pathLst>
              <a:path w="373380" h="500380">
                <a:moveTo>
                  <a:pt x="221501" y="499940"/>
                </a:moveTo>
                <a:lnTo>
                  <a:pt x="0" y="499940"/>
                </a:lnTo>
                <a:lnTo>
                  <a:pt x="0" y="0"/>
                </a:lnTo>
                <a:lnTo>
                  <a:pt x="199976" y="0"/>
                </a:lnTo>
                <a:lnTo>
                  <a:pt x="225431" y="1335"/>
                </a:lnTo>
                <a:lnTo>
                  <a:pt x="268650" y="12015"/>
                </a:lnTo>
                <a:lnTo>
                  <a:pt x="301806" y="32709"/>
                </a:lnTo>
                <a:lnTo>
                  <a:pt x="334684" y="74986"/>
                </a:lnTo>
                <a:lnTo>
                  <a:pt x="340129" y="88177"/>
                </a:lnTo>
                <a:lnTo>
                  <a:pt x="95821" y="88177"/>
                </a:lnTo>
                <a:lnTo>
                  <a:pt x="95821" y="195119"/>
                </a:lnTo>
                <a:lnTo>
                  <a:pt x="339369" y="195119"/>
                </a:lnTo>
                <a:lnTo>
                  <a:pt x="339317" y="195265"/>
                </a:lnTo>
                <a:lnTo>
                  <a:pt x="331039" y="210048"/>
                </a:lnTo>
                <a:lnTo>
                  <a:pt x="320695" y="222791"/>
                </a:lnTo>
                <a:lnTo>
                  <a:pt x="312529" y="229835"/>
                </a:lnTo>
                <a:lnTo>
                  <a:pt x="279126" y="229835"/>
                </a:lnTo>
                <a:lnTo>
                  <a:pt x="279126" y="247196"/>
                </a:lnTo>
                <a:lnTo>
                  <a:pt x="322285" y="247196"/>
                </a:lnTo>
                <a:lnTo>
                  <a:pt x="336250" y="257893"/>
                </a:lnTo>
                <a:lnTo>
                  <a:pt x="349442" y="273226"/>
                </a:lnTo>
                <a:lnTo>
                  <a:pt x="355397" y="283297"/>
                </a:lnTo>
                <a:lnTo>
                  <a:pt x="95821" y="283297"/>
                </a:lnTo>
                <a:lnTo>
                  <a:pt x="95821" y="411074"/>
                </a:lnTo>
                <a:lnTo>
                  <a:pt x="363031" y="411074"/>
                </a:lnTo>
                <a:lnTo>
                  <a:pt x="356373" y="427386"/>
                </a:lnTo>
                <a:lnTo>
                  <a:pt x="321968" y="470125"/>
                </a:lnTo>
                <a:lnTo>
                  <a:pt x="288280" y="489101"/>
                </a:lnTo>
                <a:lnTo>
                  <a:pt x="245933" y="498735"/>
                </a:lnTo>
                <a:lnTo>
                  <a:pt x="221501" y="499940"/>
                </a:lnTo>
                <a:close/>
              </a:path>
              <a:path w="373380" h="500380">
                <a:moveTo>
                  <a:pt x="339369" y="195119"/>
                </a:moveTo>
                <a:lnTo>
                  <a:pt x="198593" y="195119"/>
                </a:lnTo>
                <a:lnTo>
                  <a:pt x="206357" y="194770"/>
                </a:lnTo>
                <a:lnTo>
                  <a:pt x="213687" y="193728"/>
                </a:lnTo>
                <a:lnTo>
                  <a:pt x="246836" y="172381"/>
                </a:lnTo>
                <a:lnTo>
                  <a:pt x="254126" y="142352"/>
                </a:lnTo>
                <a:lnTo>
                  <a:pt x="253237" y="131345"/>
                </a:lnTo>
                <a:lnTo>
                  <a:pt x="231984" y="96970"/>
                </a:lnTo>
                <a:lnTo>
                  <a:pt x="198593" y="88177"/>
                </a:lnTo>
                <a:lnTo>
                  <a:pt x="340129" y="88177"/>
                </a:lnTo>
                <a:lnTo>
                  <a:pt x="341366" y="91175"/>
                </a:lnTo>
                <a:lnTo>
                  <a:pt x="346136" y="107451"/>
                </a:lnTo>
                <a:lnTo>
                  <a:pt x="348996" y="123813"/>
                </a:lnTo>
                <a:lnTo>
                  <a:pt x="349948" y="140255"/>
                </a:lnTo>
                <a:lnTo>
                  <a:pt x="348768" y="160370"/>
                </a:lnTo>
                <a:lnTo>
                  <a:pt x="345225" y="178706"/>
                </a:lnTo>
                <a:lnTo>
                  <a:pt x="339369" y="195119"/>
                </a:lnTo>
                <a:close/>
              </a:path>
              <a:path w="373380" h="500380">
                <a:moveTo>
                  <a:pt x="279126" y="247196"/>
                </a:moveTo>
                <a:lnTo>
                  <a:pt x="279126" y="229835"/>
                </a:lnTo>
                <a:lnTo>
                  <a:pt x="301093" y="236194"/>
                </a:lnTo>
                <a:lnTo>
                  <a:pt x="302428" y="236850"/>
                </a:lnTo>
                <a:lnTo>
                  <a:pt x="294736" y="241366"/>
                </a:lnTo>
                <a:lnTo>
                  <a:pt x="279126" y="247196"/>
                </a:lnTo>
                <a:close/>
              </a:path>
              <a:path w="373380" h="500380">
                <a:moveTo>
                  <a:pt x="302428" y="236850"/>
                </a:moveTo>
                <a:lnTo>
                  <a:pt x="301093" y="236194"/>
                </a:lnTo>
                <a:lnTo>
                  <a:pt x="279126" y="229835"/>
                </a:lnTo>
                <a:lnTo>
                  <a:pt x="312529" y="229835"/>
                </a:lnTo>
                <a:lnTo>
                  <a:pt x="308593" y="233231"/>
                </a:lnTo>
                <a:lnTo>
                  <a:pt x="302428" y="236850"/>
                </a:lnTo>
                <a:close/>
              </a:path>
              <a:path w="373380" h="500380">
                <a:moveTo>
                  <a:pt x="322285" y="247196"/>
                </a:moveTo>
                <a:lnTo>
                  <a:pt x="279126" y="247196"/>
                </a:lnTo>
                <a:lnTo>
                  <a:pt x="294736" y="241366"/>
                </a:lnTo>
                <a:lnTo>
                  <a:pt x="302428" y="236850"/>
                </a:lnTo>
                <a:lnTo>
                  <a:pt x="320134" y="245548"/>
                </a:lnTo>
                <a:lnTo>
                  <a:pt x="322285" y="247196"/>
                </a:lnTo>
                <a:close/>
              </a:path>
              <a:path w="373380" h="500380">
                <a:moveTo>
                  <a:pt x="363031" y="411074"/>
                </a:moveTo>
                <a:lnTo>
                  <a:pt x="211784" y="411074"/>
                </a:lnTo>
                <a:lnTo>
                  <a:pt x="221063" y="410564"/>
                </a:lnTo>
                <a:lnTo>
                  <a:pt x="229824" y="409033"/>
                </a:lnTo>
                <a:lnTo>
                  <a:pt x="264580" y="386960"/>
                </a:lnTo>
                <a:lnTo>
                  <a:pt x="277748" y="345116"/>
                </a:lnTo>
                <a:lnTo>
                  <a:pt x="277292" y="336496"/>
                </a:lnTo>
                <a:lnTo>
                  <a:pt x="261294" y="301049"/>
                </a:lnTo>
                <a:lnTo>
                  <a:pt x="222273" y="283809"/>
                </a:lnTo>
                <a:lnTo>
                  <a:pt x="211784" y="283297"/>
                </a:lnTo>
                <a:lnTo>
                  <a:pt x="355397" y="283297"/>
                </a:lnTo>
                <a:lnTo>
                  <a:pt x="359695" y="290565"/>
                </a:lnTo>
                <a:lnTo>
                  <a:pt x="367018" y="308903"/>
                </a:lnTo>
                <a:lnTo>
                  <a:pt x="371411" y="328237"/>
                </a:lnTo>
                <a:lnTo>
                  <a:pt x="372875" y="348566"/>
                </a:lnTo>
                <a:lnTo>
                  <a:pt x="371844" y="370286"/>
                </a:lnTo>
                <a:lnTo>
                  <a:pt x="368750" y="390662"/>
                </a:lnTo>
                <a:lnTo>
                  <a:pt x="363594" y="409695"/>
                </a:lnTo>
                <a:lnTo>
                  <a:pt x="363031" y="41107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object 41"/>
          <p:cNvSpPr/>
          <p:nvPr/>
        </p:nvSpPr>
        <p:spPr>
          <a:xfrm>
            <a:off x="1335960" y="1961640"/>
            <a:ext cx="335160" cy="395640"/>
          </a:xfrm>
          <a:custGeom>
            <a:avLst/>
            <a:gdLst>
              <a:gd name="textAreaLeft" fmla="*/ 0 w 335160"/>
              <a:gd name="textAreaRight" fmla="*/ 335880 w 335160"/>
              <a:gd name="textAreaTop" fmla="*/ 0 h 395640"/>
              <a:gd name="textAreaBottom" fmla="*/ 396360 h 395640"/>
            </a:gdLst>
            <a:ahLst/>
            <a:rect l="textAreaLeft" t="textAreaTop" r="textAreaRight" b="textAreaBottom"/>
            <a:pathLst>
              <a:path w="335914" h="396240">
                <a:moveTo>
                  <a:pt x="98607" y="131946"/>
                </a:moveTo>
                <a:lnTo>
                  <a:pt x="13215" y="104868"/>
                </a:lnTo>
                <a:lnTo>
                  <a:pt x="21888" y="82686"/>
                </a:lnTo>
                <a:lnTo>
                  <a:pt x="33687" y="62680"/>
                </a:lnTo>
                <a:lnTo>
                  <a:pt x="66677" y="29169"/>
                </a:lnTo>
                <a:lnTo>
                  <a:pt x="113016" y="7299"/>
                </a:lnTo>
                <a:lnTo>
                  <a:pt x="173593" y="0"/>
                </a:lnTo>
                <a:lnTo>
                  <a:pt x="197723" y="955"/>
                </a:lnTo>
                <a:lnTo>
                  <a:pt x="241825" y="8599"/>
                </a:lnTo>
                <a:lnTo>
                  <a:pt x="279886" y="24317"/>
                </a:lnTo>
                <a:lnTo>
                  <a:pt x="309044" y="50697"/>
                </a:lnTo>
                <a:lnTo>
                  <a:pt x="327929" y="86105"/>
                </a:lnTo>
                <a:lnTo>
                  <a:pt x="173593" y="86105"/>
                </a:lnTo>
                <a:lnTo>
                  <a:pt x="163072" y="86735"/>
                </a:lnTo>
                <a:lnTo>
                  <a:pt x="119768" y="102193"/>
                </a:lnTo>
                <a:lnTo>
                  <a:pt x="103969" y="120078"/>
                </a:lnTo>
                <a:lnTo>
                  <a:pt x="98607" y="131946"/>
                </a:lnTo>
                <a:close/>
              </a:path>
              <a:path w="335914" h="396240">
                <a:moveTo>
                  <a:pt x="242161" y="137184"/>
                </a:moveTo>
                <a:lnTo>
                  <a:pt x="227073" y="101729"/>
                </a:lnTo>
                <a:lnTo>
                  <a:pt x="190999" y="87083"/>
                </a:lnTo>
                <a:lnTo>
                  <a:pt x="173593" y="86105"/>
                </a:lnTo>
                <a:lnTo>
                  <a:pt x="327929" y="86105"/>
                </a:lnTo>
                <a:lnTo>
                  <a:pt x="334880" y="131946"/>
                </a:lnTo>
                <a:lnTo>
                  <a:pt x="277053" y="131946"/>
                </a:lnTo>
                <a:lnTo>
                  <a:pt x="242161" y="137184"/>
                </a:lnTo>
                <a:close/>
              </a:path>
              <a:path w="335914" h="396240">
                <a:moveTo>
                  <a:pt x="243026" y="150685"/>
                </a:moveTo>
                <a:lnTo>
                  <a:pt x="242161" y="137184"/>
                </a:lnTo>
                <a:lnTo>
                  <a:pt x="277053" y="131946"/>
                </a:lnTo>
                <a:lnTo>
                  <a:pt x="243026" y="150685"/>
                </a:lnTo>
                <a:close/>
              </a:path>
              <a:path w="335914" h="396240">
                <a:moveTo>
                  <a:pt x="335339" y="150685"/>
                </a:moveTo>
                <a:lnTo>
                  <a:pt x="243026" y="150685"/>
                </a:lnTo>
                <a:lnTo>
                  <a:pt x="277053" y="131946"/>
                </a:lnTo>
                <a:lnTo>
                  <a:pt x="334880" y="131946"/>
                </a:lnTo>
                <a:lnTo>
                  <a:pt x="335267" y="143697"/>
                </a:lnTo>
                <a:lnTo>
                  <a:pt x="335339" y="150685"/>
                </a:lnTo>
                <a:close/>
              </a:path>
              <a:path w="335914" h="396240">
                <a:moveTo>
                  <a:pt x="124990" y="395809"/>
                </a:moveTo>
                <a:lnTo>
                  <a:pt x="71521" y="387109"/>
                </a:lnTo>
                <a:lnTo>
                  <a:pt x="32216" y="362294"/>
                </a:lnTo>
                <a:lnTo>
                  <a:pt x="8116" y="325769"/>
                </a:lnTo>
                <a:lnTo>
                  <a:pt x="0" y="281913"/>
                </a:lnTo>
                <a:lnTo>
                  <a:pt x="500" y="269180"/>
                </a:lnTo>
                <a:lnTo>
                  <a:pt x="12606" y="223908"/>
                </a:lnTo>
                <a:lnTo>
                  <a:pt x="43578" y="188430"/>
                </a:lnTo>
                <a:lnTo>
                  <a:pt x="81941" y="168735"/>
                </a:lnTo>
                <a:lnTo>
                  <a:pt x="131586" y="155208"/>
                </a:lnTo>
                <a:lnTo>
                  <a:pt x="179113" y="146637"/>
                </a:lnTo>
                <a:lnTo>
                  <a:pt x="242161" y="137184"/>
                </a:lnTo>
                <a:lnTo>
                  <a:pt x="243026" y="150685"/>
                </a:lnTo>
                <a:lnTo>
                  <a:pt x="335339" y="150685"/>
                </a:lnTo>
                <a:lnTo>
                  <a:pt x="335397" y="202074"/>
                </a:lnTo>
                <a:lnTo>
                  <a:pt x="241648" y="202074"/>
                </a:lnTo>
                <a:lnTo>
                  <a:pt x="241572" y="209266"/>
                </a:lnTo>
                <a:lnTo>
                  <a:pt x="241446" y="213699"/>
                </a:lnTo>
                <a:lnTo>
                  <a:pt x="201378" y="220642"/>
                </a:lnTo>
                <a:lnTo>
                  <a:pt x="188991" y="222929"/>
                </a:lnTo>
                <a:lnTo>
                  <a:pt x="151632" y="231101"/>
                </a:lnTo>
                <a:lnTo>
                  <a:pt x="113436" y="246301"/>
                </a:lnTo>
                <a:lnTo>
                  <a:pt x="92365" y="274293"/>
                </a:lnTo>
                <a:lnTo>
                  <a:pt x="92365" y="289106"/>
                </a:lnTo>
                <a:lnTo>
                  <a:pt x="123193" y="318763"/>
                </a:lnTo>
                <a:lnTo>
                  <a:pt x="145137" y="321512"/>
                </a:lnTo>
                <a:lnTo>
                  <a:pt x="252767" y="321512"/>
                </a:lnTo>
                <a:lnTo>
                  <a:pt x="252767" y="339132"/>
                </a:lnTo>
                <a:lnTo>
                  <a:pt x="220989" y="369223"/>
                </a:lnTo>
                <a:lnTo>
                  <a:pt x="169391" y="391594"/>
                </a:lnTo>
                <a:lnTo>
                  <a:pt x="148242" y="394756"/>
                </a:lnTo>
                <a:lnTo>
                  <a:pt x="124990" y="395809"/>
                </a:lnTo>
                <a:close/>
              </a:path>
              <a:path w="335914" h="396240">
                <a:moveTo>
                  <a:pt x="241446" y="213699"/>
                </a:moveTo>
                <a:lnTo>
                  <a:pt x="241572" y="209266"/>
                </a:lnTo>
                <a:lnTo>
                  <a:pt x="241648" y="202074"/>
                </a:lnTo>
                <a:lnTo>
                  <a:pt x="269433" y="209023"/>
                </a:lnTo>
                <a:lnTo>
                  <a:pt x="241446" y="213699"/>
                </a:lnTo>
                <a:close/>
              </a:path>
              <a:path w="335914" h="396240">
                <a:moveTo>
                  <a:pt x="252767" y="321512"/>
                </a:moveTo>
                <a:lnTo>
                  <a:pt x="145137" y="321512"/>
                </a:lnTo>
                <a:lnTo>
                  <a:pt x="157646" y="320936"/>
                </a:lnTo>
                <a:lnTo>
                  <a:pt x="169135" y="319209"/>
                </a:lnTo>
                <a:lnTo>
                  <a:pt x="205108" y="302458"/>
                </a:lnTo>
                <a:lnTo>
                  <a:pt x="231931" y="271507"/>
                </a:lnTo>
                <a:lnTo>
                  <a:pt x="241010" y="225109"/>
                </a:lnTo>
                <a:lnTo>
                  <a:pt x="241446" y="213699"/>
                </a:lnTo>
                <a:lnTo>
                  <a:pt x="269433" y="209023"/>
                </a:lnTo>
                <a:lnTo>
                  <a:pt x="241648" y="202074"/>
                </a:lnTo>
                <a:lnTo>
                  <a:pt x="335397" y="202074"/>
                </a:lnTo>
                <a:lnTo>
                  <a:pt x="335397" y="308296"/>
                </a:lnTo>
                <a:lnTo>
                  <a:pt x="252767" y="308296"/>
                </a:lnTo>
                <a:lnTo>
                  <a:pt x="252767" y="321512"/>
                </a:lnTo>
                <a:close/>
              </a:path>
              <a:path w="335914" h="396240">
                <a:moveTo>
                  <a:pt x="252767" y="339132"/>
                </a:moveTo>
                <a:lnTo>
                  <a:pt x="252767" y="308296"/>
                </a:lnTo>
                <a:lnTo>
                  <a:pt x="264557" y="324274"/>
                </a:lnTo>
                <a:lnTo>
                  <a:pt x="252767" y="339132"/>
                </a:lnTo>
                <a:close/>
              </a:path>
              <a:path w="335914" h="396240">
                <a:moveTo>
                  <a:pt x="335397" y="385379"/>
                </a:moveTo>
                <a:lnTo>
                  <a:pt x="252767" y="385379"/>
                </a:lnTo>
                <a:lnTo>
                  <a:pt x="252842" y="339038"/>
                </a:lnTo>
                <a:lnTo>
                  <a:pt x="264557" y="324274"/>
                </a:lnTo>
                <a:lnTo>
                  <a:pt x="252767" y="308296"/>
                </a:lnTo>
                <a:lnTo>
                  <a:pt x="335397" y="308296"/>
                </a:lnTo>
                <a:lnTo>
                  <a:pt x="335397" y="38537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object 42"/>
          <p:cNvSpPr/>
          <p:nvPr/>
        </p:nvSpPr>
        <p:spPr>
          <a:xfrm>
            <a:off x="1740600" y="1961640"/>
            <a:ext cx="323640" cy="552960"/>
          </a:xfrm>
          <a:custGeom>
            <a:avLst/>
            <a:gdLst>
              <a:gd name="textAreaLeft" fmla="*/ 0 w 323640"/>
              <a:gd name="textAreaRight" fmla="*/ 324360 w 323640"/>
              <a:gd name="textAreaTop" fmla="*/ 0 h 552960"/>
              <a:gd name="textAreaBottom" fmla="*/ 553680 h 552960"/>
            </a:gdLst>
            <a:ahLst/>
            <a:rect l="textAreaLeft" t="textAreaTop" r="textAreaRight" b="textAreaBottom"/>
            <a:pathLst>
              <a:path w="324485" h="553719">
                <a:moveTo>
                  <a:pt x="316784" y="314563"/>
                </a:moveTo>
                <a:lnTo>
                  <a:pt x="174282" y="314563"/>
                </a:lnTo>
                <a:lnTo>
                  <a:pt x="186387" y="313942"/>
                </a:lnTo>
                <a:lnTo>
                  <a:pt x="197019" y="312083"/>
                </a:lnTo>
                <a:lnTo>
                  <a:pt x="226877" y="285424"/>
                </a:lnTo>
                <a:lnTo>
                  <a:pt x="227743" y="277054"/>
                </a:lnTo>
                <a:lnTo>
                  <a:pt x="227743" y="269654"/>
                </a:lnTo>
                <a:lnTo>
                  <a:pt x="197361" y="245813"/>
                </a:lnTo>
                <a:lnTo>
                  <a:pt x="115709" y="222386"/>
                </a:lnTo>
                <a:lnTo>
                  <a:pt x="96250" y="215961"/>
                </a:lnTo>
                <a:lnTo>
                  <a:pt x="51466" y="194426"/>
                </a:lnTo>
                <a:lnTo>
                  <a:pt x="24645" y="167187"/>
                </a:lnTo>
                <a:lnTo>
                  <a:pt x="12478" y="118060"/>
                </a:lnTo>
                <a:lnTo>
                  <a:pt x="13630" y="100603"/>
                </a:lnTo>
                <a:lnTo>
                  <a:pt x="30888" y="55387"/>
                </a:lnTo>
                <a:lnTo>
                  <a:pt x="66988" y="22377"/>
                </a:lnTo>
                <a:lnTo>
                  <a:pt x="119301" y="3604"/>
                </a:lnTo>
                <a:lnTo>
                  <a:pt x="161785" y="0"/>
                </a:lnTo>
                <a:lnTo>
                  <a:pt x="183196" y="847"/>
                </a:lnTo>
                <a:lnTo>
                  <a:pt x="222251" y="7625"/>
                </a:lnTo>
                <a:lnTo>
                  <a:pt x="270662" y="29957"/>
                </a:lnTo>
                <a:lnTo>
                  <a:pt x="304407" y="65143"/>
                </a:lnTo>
                <a:lnTo>
                  <a:pt x="312492" y="81039"/>
                </a:lnTo>
                <a:lnTo>
                  <a:pt x="151477" y="81039"/>
                </a:lnTo>
                <a:lnTo>
                  <a:pt x="140383" y="82127"/>
                </a:lnTo>
                <a:lnTo>
                  <a:pt x="107214" y="105521"/>
                </a:lnTo>
                <a:lnTo>
                  <a:pt x="106227" y="113207"/>
                </a:lnTo>
                <a:lnTo>
                  <a:pt x="106227" y="119681"/>
                </a:lnTo>
                <a:lnTo>
                  <a:pt x="141114" y="143041"/>
                </a:lnTo>
                <a:lnTo>
                  <a:pt x="185740" y="155820"/>
                </a:lnTo>
                <a:lnTo>
                  <a:pt x="206219" y="161115"/>
                </a:lnTo>
                <a:lnTo>
                  <a:pt x="226521" y="166898"/>
                </a:lnTo>
                <a:lnTo>
                  <a:pt x="274798" y="186974"/>
                </a:lnTo>
                <a:lnTo>
                  <a:pt x="305678" y="212429"/>
                </a:lnTo>
                <a:lnTo>
                  <a:pt x="323517" y="258154"/>
                </a:lnTo>
                <a:lnTo>
                  <a:pt x="324188" y="272891"/>
                </a:lnTo>
                <a:lnTo>
                  <a:pt x="321676" y="299223"/>
                </a:lnTo>
                <a:lnTo>
                  <a:pt x="321602" y="299634"/>
                </a:lnTo>
                <a:lnTo>
                  <a:pt x="316784" y="314563"/>
                </a:lnTo>
                <a:close/>
              </a:path>
              <a:path w="324485" h="553719">
                <a:moveTo>
                  <a:pt x="224269" y="128466"/>
                </a:moveTo>
                <a:lnTo>
                  <a:pt x="197717" y="90041"/>
                </a:lnTo>
                <a:lnTo>
                  <a:pt x="151477" y="81039"/>
                </a:lnTo>
                <a:lnTo>
                  <a:pt x="312492" y="81039"/>
                </a:lnTo>
                <a:lnTo>
                  <a:pt x="317349" y="94656"/>
                </a:lnTo>
                <a:lnTo>
                  <a:pt x="320804" y="111110"/>
                </a:lnTo>
                <a:lnTo>
                  <a:pt x="224269" y="128466"/>
                </a:lnTo>
                <a:close/>
              </a:path>
              <a:path w="324485" h="553719">
                <a:moveTo>
                  <a:pt x="140139" y="394189"/>
                </a:moveTo>
                <a:lnTo>
                  <a:pt x="76428" y="377735"/>
                </a:lnTo>
                <a:lnTo>
                  <a:pt x="33286" y="345970"/>
                </a:lnTo>
                <a:lnTo>
                  <a:pt x="6819" y="300573"/>
                </a:lnTo>
                <a:lnTo>
                  <a:pt x="0" y="272891"/>
                </a:lnTo>
                <a:lnTo>
                  <a:pt x="96516" y="258315"/>
                </a:lnTo>
                <a:lnTo>
                  <a:pt x="100363" y="270796"/>
                </a:lnTo>
                <a:lnTo>
                  <a:pt x="106015" y="281841"/>
                </a:lnTo>
                <a:lnTo>
                  <a:pt x="145764" y="310829"/>
                </a:lnTo>
                <a:lnTo>
                  <a:pt x="174282" y="314563"/>
                </a:lnTo>
                <a:lnTo>
                  <a:pt x="316784" y="314563"/>
                </a:lnTo>
                <a:lnTo>
                  <a:pt x="313843" y="323675"/>
                </a:lnTo>
                <a:lnTo>
                  <a:pt x="300828" y="344790"/>
                </a:lnTo>
                <a:lnTo>
                  <a:pt x="282607" y="362830"/>
                </a:lnTo>
                <a:lnTo>
                  <a:pt x="266702" y="372877"/>
                </a:lnTo>
                <a:lnTo>
                  <a:pt x="202049" y="372877"/>
                </a:lnTo>
                <a:lnTo>
                  <a:pt x="147210" y="373590"/>
                </a:lnTo>
                <a:lnTo>
                  <a:pt x="140139" y="394189"/>
                </a:lnTo>
                <a:close/>
              </a:path>
              <a:path w="324485" h="553719">
                <a:moveTo>
                  <a:pt x="167333" y="395809"/>
                </a:moveTo>
                <a:lnTo>
                  <a:pt x="140139" y="394189"/>
                </a:lnTo>
                <a:lnTo>
                  <a:pt x="147210" y="373590"/>
                </a:lnTo>
                <a:lnTo>
                  <a:pt x="202049" y="372877"/>
                </a:lnTo>
                <a:lnTo>
                  <a:pt x="194950" y="394173"/>
                </a:lnTo>
                <a:lnTo>
                  <a:pt x="167333" y="395809"/>
                </a:lnTo>
                <a:close/>
              </a:path>
              <a:path w="324485" h="553719">
                <a:moveTo>
                  <a:pt x="194950" y="394173"/>
                </a:moveTo>
                <a:lnTo>
                  <a:pt x="202049" y="372877"/>
                </a:lnTo>
                <a:lnTo>
                  <a:pt x="266702" y="372877"/>
                </a:lnTo>
                <a:lnTo>
                  <a:pt x="259771" y="377254"/>
                </a:lnTo>
                <a:lnTo>
                  <a:pt x="232950" y="387561"/>
                </a:lnTo>
                <a:lnTo>
                  <a:pt x="202138" y="393747"/>
                </a:lnTo>
                <a:lnTo>
                  <a:pt x="194950" y="394173"/>
                </a:lnTo>
                <a:close/>
              </a:path>
              <a:path w="324485" h="553719">
                <a:moveTo>
                  <a:pt x="194405" y="395809"/>
                </a:moveTo>
                <a:lnTo>
                  <a:pt x="167333" y="395809"/>
                </a:lnTo>
                <a:lnTo>
                  <a:pt x="194950" y="394173"/>
                </a:lnTo>
                <a:lnTo>
                  <a:pt x="194405" y="395809"/>
                </a:lnTo>
                <a:close/>
              </a:path>
              <a:path w="324485" h="553719">
                <a:moveTo>
                  <a:pt x="230722" y="490224"/>
                </a:moveTo>
                <a:lnTo>
                  <a:pt x="154830" y="490224"/>
                </a:lnTo>
                <a:lnTo>
                  <a:pt x="159640" y="488486"/>
                </a:lnTo>
                <a:lnTo>
                  <a:pt x="166357" y="481555"/>
                </a:lnTo>
                <a:lnTo>
                  <a:pt x="168021" y="477958"/>
                </a:lnTo>
                <a:lnTo>
                  <a:pt x="168021" y="465937"/>
                </a:lnTo>
                <a:lnTo>
                  <a:pt x="131782" y="447072"/>
                </a:lnTo>
                <a:lnTo>
                  <a:pt x="122899" y="444412"/>
                </a:lnTo>
                <a:lnTo>
                  <a:pt x="140139" y="394189"/>
                </a:lnTo>
                <a:lnTo>
                  <a:pt x="167333" y="395809"/>
                </a:lnTo>
                <a:lnTo>
                  <a:pt x="194405" y="395809"/>
                </a:lnTo>
                <a:lnTo>
                  <a:pt x="189546" y="410385"/>
                </a:lnTo>
                <a:lnTo>
                  <a:pt x="220977" y="437292"/>
                </a:lnTo>
                <a:lnTo>
                  <a:pt x="231907" y="476343"/>
                </a:lnTo>
                <a:lnTo>
                  <a:pt x="230722" y="490224"/>
                </a:lnTo>
                <a:close/>
              </a:path>
              <a:path w="324485" h="553719">
                <a:moveTo>
                  <a:pt x="156927" y="553420"/>
                </a:moveTo>
                <a:lnTo>
                  <a:pt x="114560" y="543923"/>
                </a:lnTo>
                <a:lnTo>
                  <a:pt x="107611" y="540229"/>
                </a:lnTo>
                <a:lnTo>
                  <a:pt x="127758" y="486060"/>
                </a:lnTo>
                <a:lnTo>
                  <a:pt x="136780" y="488846"/>
                </a:lnTo>
                <a:lnTo>
                  <a:pt x="143735" y="490224"/>
                </a:lnTo>
                <a:lnTo>
                  <a:pt x="230722" y="490224"/>
                </a:lnTo>
                <a:lnTo>
                  <a:pt x="230510" y="492711"/>
                </a:lnTo>
                <a:lnTo>
                  <a:pt x="209529" y="532060"/>
                </a:lnTo>
                <a:lnTo>
                  <a:pt x="171532" y="552085"/>
                </a:lnTo>
                <a:lnTo>
                  <a:pt x="156927" y="553420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object 43"/>
          <p:cNvSpPr/>
          <p:nvPr/>
        </p:nvSpPr>
        <p:spPr>
          <a:xfrm>
            <a:off x="2120400" y="1961640"/>
            <a:ext cx="335160" cy="395640"/>
          </a:xfrm>
          <a:custGeom>
            <a:avLst/>
            <a:gdLst>
              <a:gd name="textAreaLeft" fmla="*/ 0 w 335160"/>
              <a:gd name="textAreaRight" fmla="*/ 335880 w 335160"/>
              <a:gd name="textAreaTop" fmla="*/ 0 h 395640"/>
              <a:gd name="textAreaBottom" fmla="*/ 396360 h 395640"/>
            </a:gdLst>
            <a:ahLst/>
            <a:rect l="textAreaLeft" t="textAreaTop" r="textAreaRight" b="textAreaBottom"/>
            <a:pathLst>
              <a:path w="335914" h="396240">
                <a:moveTo>
                  <a:pt x="98607" y="131946"/>
                </a:moveTo>
                <a:lnTo>
                  <a:pt x="13191" y="104868"/>
                </a:lnTo>
                <a:lnTo>
                  <a:pt x="21877" y="82686"/>
                </a:lnTo>
                <a:lnTo>
                  <a:pt x="33681" y="62680"/>
                </a:lnTo>
                <a:lnTo>
                  <a:pt x="66652" y="29169"/>
                </a:lnTo>
                <a:lnTo>
                  <a:pt x="113016" y="7299"/>
                </a:lnTo>
                <a:lnTo>
                  <a:pt x="173593" y="0"/>
                </a:lnTo>
                <a:lnTo>
                  <a:pt x="197722" y="955"/>
                </a:lnTo>
                <a:lnTo>
                  <a:pt x="241808" y="8599"/>
                </a:lnTo>
                <a:lnTo>
                  <a:pt x="279871" y="24317"/>
                </a:lnTo>
                <a:lnTo>
                  <a:pt x="309041" y="50697"/>
                </a:lnTo>
                <a:lnTo>
                  <a:pt x="327931" y="86105"/>
                </a:lnTo>
                <a:lnTo>
                  <a:pt x="173593" y="86105"/>
                </a:lnTo>
                <a:lnTo>
                  <a:pt x="163072" y="86735"/>
                </a:lnTo>
                <a:lnTo>
                  <a:pt x="119768" y="102193"/>
                </a:lnTo>
                <a:lnTo>
                  <a:pt x="103969" y="120078"/>
                </a:lnTo>
                <a:lnTo>
                  <a:pt x="98607" y="131946"/>
                </a:lnTo>
                <a:close/>
              </a:path>
              <a:path w="335914" h="396240">
                <a:moveTo>
                  <a:pt x="242166" y="137182"/>
                </a:moveTo>
                <a:lnTo>
                  <a:pt x="227048" y="101729"/>
                </a:lnTo>
                <a:lnTo>
                  <a:pt x="190998" y="87083"/>
                </a:lnTo>
                <a:lnTo>
                  <a:pt x="173593" y="86105"/>
                </a:lnTo>
                <a:lnTo>
                  <a:pt x="327931" y="86105"/>
                </a:lnTo>
                <a:lnTo>
                  <a:pt x="334861" y="131946"/>
                </a:lnTo>
                <a:lnTo>
                  <a:pt x="277059" y="131946"/>
                </a:lnTo>
                <a:lnTo>
                  <a:pt x="242166" y="137182"/>
                </a:lnTo>
                <a:close/>
              </a:path>
              <a:path w="335914" h="396240">
                <a:moveTo>
                  <a:pt x="243032" y="150685"/>
                </a:moveTo>
                <a:lnTo>
                  <a:pt x="242166" y="137182"/>
                </a:lnTo>
                <a:lnTo>
                  <a:pt x="277059" y="131946"/>
                </a:lnTo>
                <a:lnTo>
                  <a:pt x="243032" y="150685"/>
                </a:lnTo>
                <a:close/>
              </a:path>
              <a:path w="335914" h="396240">
                <a:moveTo>
                  <a:pt x="335316" y="150685"/>
                </a:moveTo>
                <a:lnTo>
                  <a:pt x="243032" y="150685"/>
                </a:lnTo>
                <a:lnTo>
                  <a:pt x="277059" y="131946"/>
                </a:lnTo>
                <a:lnTo>
                  <a:pt x="334861" y="131946"/>
                </a:lnTo>
                <a:lnTo>
                  <a:pt x="335244" y="143697"/>
                </a:lnTo>
                <a:lnTo>
                  <a:pt x="335316" y="150685"/>
                </a:lnTo>
                <a:close/>
              </a:path>
              <a:path w="335914" h="396240">
                <a:moveTo>
                  <a:pt x="124990" y="395809"/>
                </a:moveTo>
                <a:lnTo>
                  <a:pt x="71510" y="387109"/>
                </a:lnTo>
                <a:lnTo>
                  <a:pt x="32205" y="362294"/>
                </a:lnTo>
                <a:lnTo>
                  <a:pt x="8108" y="325769"/>
                </a:lnTo>
                <a:lnTo>
                  <a:pt x="0" y="281913"/>
                </a:lnTo>
                <a:lnTo>
                  <a:pt x="500" y="269180"/>
                </a:lnTo>
                <a:lnTo>
                  <a:pt x="12596" y="223908"/>
                </a:lnTo>
                <a:lnTo>
                  <a:pt x="43564" y="188430"/>
                </a:lnTo>
                <a:lnTo>
                  <a:pt x="81941" y="168735"/>
                </a:lnTo>
                <a:lnTo>
                  <a:pt x="131586" y="155208"/>
                </a:lnTo>
                <a:lnTo>
                  <a:pt x="179104" y="146637"/>
                </a:lnTo>
                <a:lnTo>
                  <a:pt x="242166" y="137182"/>
                </a:lnTo>
                <a:lnTo>
                  <a:pt x="243032" y="150685"/>
                </a:lnTo>
                <a:lnTo>
                  <a:pt x="335316" y="150685"/>
                </a:lnTo>
                <a:lnTo>
                  <a:pt x="335373" y="202074"/>
                </a:lnTo>
                <a:lnTo>
                  <a:pt x="241648" y="202074"/>
                </a:lnTo>
                <a:lnTo>
                  <a:pt x="241572" y="209266"/>
                </a:lnTo>
                <a:lnTo>
                  <a:pt x="241447" y="213697"/>
                </a:lnTo>
                <a:lnTo>
                  <a:pt x="201360" y="220642"/>
                </a:lnTo>
                <a:lnTo>
                  <a:pt x="188969" y="222929"/>
                </a:lnTo>
                <a:lnTo>
                  <a:pt x="151611" y="231101"/>
                </a:lnTo>
                <a:lnTo>
                  <a:pt x="114518" y="245172"/>
                </a:lnTo>
                <a:lnTo>
                  <a:pt x="92347" y="274293"/>
                </a:lnTo>
                <a:lnTo>
                  <a:pt x="92347" y="289106"/>
                </a:lnTo>
                <a:lnTo>
                  <a:pt x="123195" y="318763"/>
                </a:lnTo>
                <a:lnTo>
                  <a:pt x="145137" y="321512"/>
                </a:lnTo>
                <a:lnTo>
                  <a:pt x="252743" y="321512"/>
                </a:lnTo>
                <a:lnTo>
                  <a:pt x="252743" y="339154"/>
                </a:lnTo>
                <a:lnTo>
                  <a:pt x="220976" y="369223"/>
                </a:lnTo>
                <a:lnTo>
                  <a:pt x="169390" y="391594"/>
                </a:lnTo>
                <a:lnTo>
                  <a:pt x="148245" y="394756"/>
                </a:lnTo>
                <a:lnTo>
                  <a:pt x="124990" y="395809"/>
                </a:lnTo>
                <a:close/>
              </a:path>
              <a:path w="335914" h="396240">
                <a:moveTo>
                  <a:pt x="241447" y="213697"/>
                </a:moveTo>
                <a:lnTo>
                  <a:pt x="241572" y="209266"/>
                </a:lnTo>
                <a:lnTo>
                  <a:pt x="241648" y="202074"/>
                </a:lnTo>
                <a:lnTo>
                  <a:pt x="269415" y="209023"/>
                </a:lnTo>
                <a:lnTo>
                  <a:pt x="241447" y="213697"/>
                </a:lnTo>
                <a:close/>
              </a:path>
              <a:path w="335914" h="396240">
                <a:moveTo>
                  <a:pt x="252743" y="321512"/>
                </a:moveTo>
                <a:lnTo>
                  <a:pt x="145137" y="321512"/>
                </a:lnTo>
                <a:lnTo>
                  <a:pt x="157645" y="320936"/>
                </a:lnTo>
                <a:lnTo>
                  <a:pt x="169129" y="319209"/>
                </a:lnTo>
                <a:lnTo>
                  <a:pt x="205096" y="302458"/>
                </a:lnTo>
                <a:lnTo>
                  <a:pt x="231931" y="271507"/>
                </a:lnTo>
                <a:lnTo>
                  <a:pt x="241013" y="225109"/>
                </a:lnTo>
                <a:lnTo>
                  <a:pt x="241447" y="213697"/>
                </a:lnTo>
                <a:lnTo>
                  <a:pt x="269415" y="209023"/>
                </a:lnTo>
                <a:lnTo>
                  <a:pt x="241648" y="202074"/>
                </a:lnTo>
                <a:lnTo>
                  <a:pt x="335373" y="202074"/>
                </a:lnTo>
                <a:lnTo>
                  <a:pt x="335373" y="308296"/>
                </a:lnTo>
                <a:lnTo>
                  <a:pt x="252743" y="308296"/>
                </a:lnTo>
                <a:lnTo>
                  <a:pt x="252743" y="321512"/>
                </a:lnTo>
                <a:close/>
              </a:path>
              <a:path w="335914" h="396240">
                <a:moveTo>
                  <a:pt x="252743" y="339154"/>
                </a:moveTo>
                <a:lnTo>
                  <a:pt x="252743" y="308296"/>
                </a:lnTo>
                <a:lnTo>
                  <a:pt x="264557" y="324274"/>
                </a:lnTo>
                <a:lnTo>
                  <a:pt x="252743" y="339154"/>
                </a:lnTo>
                <a:close/>
              </a:path>
              <a:path w="335914" h="396240">
                <a:moveTo>
                  <a:pt x="335373" y="385379"/>
                </a:moveTo>
                <a:lnTo>
                  <a:pt x="252743" y="385379"/>
                </a:lnTo>
                <a:lnTo>
                  <a:pt x="252835" y="339038"/>
                </a:lnTo>
                <a:lnTo>
                  <a:pt x="264557" y="324274"/>
                </a:lnTo>
                <a:lnTo>
                  <a:pt x="252743" y="308296"/>
                </a:lnTo>
                <a:lnTo>
                  <a:pt x="335373" y="308296"/>
                </a:lnTo>
                <a:lnTo>
                  <a:pt x="335373" y="38537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object 44"/>
          <p:cNvSpPr/>
          <p:nvPr/>
        </p:nvSpPr>
        <p:spPr>
          <a:xfrm>
            <a:off x="2545920" y="1971000"/>
            <a:ext cx="219600" cy="375840"/>
          </a:xfrm>
          <a:custGeom>
            <a:avLst/>
            <a:gdLst>
              <a:gd name="textAreaLeft" fmla="*/ 0 w 219600"/>
              <a:gd name="textAreaRight" fmla="*/ 220320 w 219600"/>
              <a:gd name="textAreaTop" fmla="*/ 0 h 375840"/>
              <a:gd name="textAreaBottom" fmla="*/ 376560 h 375840"/>
            </a:gdLst>
            <a:ahLst/>
            <a:rect l="textAreaLeft" t="textAreaTop" r="textAreaRight" b="textAreaBottom"/>
            <a:pathLst>
              <a:path w="220345" h="376555">
                <a:moveTo>
                  <a:pt x="153155" y="92929"/>
                </a:moveTo>
                <a:lnTo>
                  <a:pt x="83319" y="92929"/>
                </a:lnTo>
                <a:lnTo>
                  <a:pt x="83319" y="61676"/>
                </a:lnTo>
                <a:lnTo>
                  <a:pt x="107282" y="31135"/>
                </a:lnTo>
                <a:lnTo>
                  <a:pt x="145280" y="8871"/>
                </a:lnTo>
                <a:lnTo>
                  <a:pt x="186090" y="398"/>
                </a:lnTo>
                <a:lnTo>
                  <a:pt x="194590" y="0"/>
                </a:lnTo>
                <a:lnTo>
                  <a:pt x="203094" y="16"/>
                </a:lnTo>
                <a:lnTo>
                  <a:pt x="211603" y="444"/>
                </a:lnTo>
                <a:lnTo>
                  <a:pt x="220117" y="1276"/>
                </a:lnTo>
                <a:lnTo>
                  <a:pt x="220117" y="85784"/>
                </a:lnTo>
                <a:lnTo>
                  <a:pt x="193839" y="85784"/>
                </a:lnTo>
                <a:lnTo>
                  <a:pt x="183828" y="86168"/>
                </a:lnTo>
                <a:lnTo>
                  <a:pt x="173751" y="87342"/>
                </a:lnTo>
                <a:lnTo>
                  <a:pt x="164170" y="89325"/>
                </a:lnTo>
                <a:lnTo>
                  <a:pt x="155090" y="92117"/>
                </a:lnTo>
                <a:lnTo>
                  <a:pt x="153155" y="92929"/>
                </a:lnTo>
                <a:close/>
              </a:path>
              <a:path w="220345" h="376555">
                <a:moveTo>
                  <a:pt x="95126" y="376226"/>
                </a:moveTo>
                <a:lnTo>
                  <a:pt x="0" y="376226"/>
                </a:lnTo>
                <a:lnTo>
                  <a:pt x="0" y="1276"/>
                </a:lnTo>
                <a:lnTo>
                  <a:pt x="83319" y="1276"/>
                </a:lnTo>
                <a:lnTo>
                  <a:pt x="83319" y="61676"/>
                </a:lnTo>
                <a:lnTo>
                  <a:pt x="82797" y="62549"/>
                </a:lnTo>
                <a:lnTo>
                  <a:pt x="78239" y="71619"/>
                </a:lnTo>
                <a:lnTo>
                  <a:pt x="74291" y="81121"/>
                </a:lnTo>
                <a:lnTo>
                  <a:pt x="83319" y="92929"/>
                </a:lnTo>
                <a:lnTo>
                  <a:pt x="153155" y="92929"/>
                </a:lnTo>
                <a:lnTo>
                  <a:pt x="146515" y="95714"/>
                </a:lnTo>
                <a:lnTo>
                  <a:pt x="113010" y="122634"/>
                </a:lnTo>
                <a:lnTo>
                  <a:pt x="96605" y="164144"/>
                </a:lnTo>
                <a:lnTo>
                  <a:pt x="95126" y="184581"/>
                </a:lnTo>
                <a:lnTo>
                  <a:pt x="95126" y="376226"/>
                </a:lnTo>
                <a:close/>
              </a:path>
              <a:path w="220345" h="376555">
                <a:moveTo>
                  <a:pt x="83319" y="92929"/>
                </a:moveTo>
                <a:lnTo>
                  <a:pt x="74291" y="81121"/>
                </a:lnTo>
                <a:lnTo>
                  <a:pt x="78239" y="71619"/>
                </a:lnTo>
                <a:lnTo>
                  <a:pt x="82797" y="62549"/>
                </a:lnTo>
                <a:lnTo>
                  <a:pt x="83319" y="61676"/>
                </a:lnTo>
                <a:lnTo>
                  <a:pt x="83319" y="92929"/>
                </a:lnTo>
                <a:close/>
              </a:path>
              <a:path w="220345" h="376555">
                <a:moveTo>
                  <a:pt x="220117" y="89454"/>
                </a:moveTo>
                <a:lnTo>
                  <a:pt x="211982" y="87427"/>
                </a:lnTo>
                <a:lnTo>
                  <a:pt x="203223" y="86204"/>
                </a:lnTo>
                <a:lnTo>
                  <a:pt x="193839" y="85784"/>
                </a:lnTo>
                <a:lnTo>
                  <a:pt x="220117" y="85784"/>
                </a:lnTo>
                <a:lnTo>
                  <a:pt x="220117" y="8945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object 45"/>
          <p:cNvSpPr/>
          <p:nvPr/>
        </p:nvSpPr>
        <p:spPr>
          <a:xfrm>
            <a:off x="2838960" y="1972080"/>
            <a:ext cx="93960" cy="374400"/>
          </a:xfrm>
          <a:custGeom>
            <a:avLst/>
            <a:gdLst>
              <a:gd name="textAreaLeft" fmla="*/ 0 w 93960"/>
              <a:gd name="textAreaRight" fmla="*/ 94680 w 93960"/>
              <a:gd name="textAreaTop" fmla="*/ 0 h 374400"/>
              <a:gd name="textAreaBottom" fmla="*/ 375120 h 374400"/>
            </a:gdLst>
            <a:ahLst/>
            <a:rect l="textAreaLeft" t="textAreaTop" r="textAreaRight" b="textAreaBottom"/>
            <a:pathLst>
              <a:path w="94614" h="375284">
                <a:moveTo>
                  <a:pt x="94438" y="374949"/>
                </a:moveTo>
                <a:lnTo>
                  <a:pt x="0" y="374949"/>
                </a:lnTo>
                <a:lnTo>
                  <a:pt x="0" y="0"/>
                </a:lnTo>
                <a:lnTo>
                  <a:pt x="94438" y="0"/>
                </a:lnTo>
                <a:lnTo>
                  <a:pt x="94438" y="374949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object 46"/>
          <p:cNvSpPr/>
          <p:nvPr/>
        </p:nvSpPr>
        <p:spPr>
          <a:xfrm>
            <a:off x="3155400" y="1847160"/>
            <a:ext cx="357480" cy="509760"/>
          </a:xfrm>
          <a:custGeom>
            <a:avLst/>
            <a:gdLst>
              <a:gd name="textAreaLeft" fmla="*/ 0 w 357480"/>
              <a:gd name="textAreaRight" fmla="*/ 358200 w 357480"/>
              <a:gd name="textAreaTop" fmla="*/ 0 h 509760"/>
              <a:gd name="textAreaBottom" fmla="*/ 510480 h 509760"/>
            </a:gdLst>
            <a:ahLst/>
            <a:rect l="textAreaLeft" t="textAreaTop" r="textAreaRight" b="textAreaBottom"/>
            <a:pathLst>
              <a:path w="358139" h="510540">
                <a:moveTo>
                  <a:pt x="357586" y="499940"/>
                </a:moveTo>
                <a:lnTo>
                  <a:pt x="274267" y="499940"/>
                </a:lnTo>
                <a:lnTo>
                  <a:pt x="274267" y="477880"/>
                </a:lnTo>
                <a:lnTo>
                  <a:pt x="283877" y="470129"/>
                </a:lnTo>
                <a:lnTo>
                  <a:pt x="299139" y="453599"/>
                </a:lnTo>
                <a:lnTo>
                  <a:pt x="322699" y="413500"/>
                </a:lnTo>
                <a:lnTo>
                  <a:pt x="336901" y="365849"/>
                </a:lnTo>
                <a:lnTo>
                  <a:pt x="341633" y="312466"/>
                </a:lnTo>
                <a:lnTo>
                  <a:pt x="340460" y="285057"/>
                </a:lnTo>
                <a:lnTo>
                  <a:pt x="331076" y="234541"/>
                </a:lnTo>
                <a:lnTo>
                  <a:pt x="312400" y="190208"/>
                </a:lnTo>
                <a:lnTo>
                  <a:pt x="284798" y="154802"/>
                </a:lnTo>
                <a:lnTo>
                  <a:pt x="262478" y="137545"/>
                </a:lnTo>
                <a:lnTo>
                  <a:pt x="262478" y="0"/>
                </a:lnTo>
                <a:lnTo>
                  <a:pt x="357586" y="0"/>
                </a:lnTo>
                <a:lnTo>
                  <a:pt x="357586" y="499940"/>
                </a:lnTo>
                <a:close/>
              </a:path>
              <a:path w="358139" h="510540">
                <a:moveTo>
                  <a:pt x="172898" y="510371"/>
                </a:moveTo>
                <a:lnTo>
                  <a:pt x="124382" y="503854"/>
                </a:lnTo>
                <a:lnTo>
                  <a:pt x="82294" y="484317"/>
                </a:lnTo>
                <a:lnTo>
                  <a:pt x="47696" y="453599"/>
                </a:lnTo>
                <a:lnTo>
                  <a:pt x="21689" y="413500"/>
                </a:lnTo>
                <a:lnTo>
                  <a:pt x="5424" y="365849"/>
                </a:lnTo>
                <a:lnTo>
                  <a:pt x="0" y="312466"/>
                </a:lnTo>
                <a:lnTo>
                  <a:pt x="1379" y="284613"/>
                </a:lnTo>
                <a:lnTo>
                  <a:pt x="12405" y="233669"/>
                </a:lnTo>
                <a:lnTo>
                  <a:pt x="34187" y="189449"/>
                </a:lnTo>
                <a:lnTo>
                  <a:pt x="65172" y="154294"/>
                </a:lnTo>
                <a:lnTo>
                  <a:pt x="104840" y="129016"/>
                </a:lnTo>
                <a:lnTo>
                  <a:pt x="151712" y="116167"/>
                </a:lnTo>
                <a:lnTo>
                  <a:pt x="177757" y="114561"/>
                </a:lnTo>
                <a:lnTo>
                  <a:pt x="203430" y="116190"/>
                </a:lnTo>
                <a:lnTo>
                  <a:pt x="226975" y="121077"/>
                </a:lnTo>
                <a:lnTo>
                  <a:pt x="248390" y="129220"/>
                </a:lnTo>
                <a:lnTo>
                  <a:pt x="262478" y="137545"/>
                </a:lnTo>
                <a:lnTo>
                  <a:pt x="262478" y="198593"/>
                </a:lnTo>
                <a:lnTo>
                  <a:pt x="191637" y="198593"/>
                </a:lnTo>
                <a:lnTo>
                  <a:pt x="176552" y="199558"/>
                </a:lnTo>
                <a:lnTo>
                  <a:pt x="139755" y="214053"/>
                </a:lnTo>
                <a:lnTo>
                  <a:pt x="109702" y="255365"/>
                </a:lnTo>
                <a:lnTo>
                  <a:pt x="100592" y="297178"/>
                </a:lnTo>
                <a:lnTo>
                  <a:pt x="99985" y="312466"/>
                </a:lnTo>
                <a:lnTo>
                  <a:pt x="100570" y="327910"/>
                </a:lnTo>
                <a:lnTo>
                  <a:pt x="109366" y="369926"/>
                </a:lnTo>
                <a:lnTo>
                  <a:pt x="129092" y="402769"/>
                </a:lnTo>
                <a:lnTo>
                  <a:pt x="173585" y="425383"/>
                </a:lnTo>
                <a:lnTo>
                  <a:pt x="188162" y="426338"/>
                </a:lnTo>
                <a:lnTo>
                  <a:pt x="274267" y="426338"/>
                </a:lnTo>
                <a:lnTo>
                  <a:pt x="274267" y="477880"/>
                </a:lnTo>
                <a:lnTo>
                  <a:pt x="266288" y="484317"/>
                </a:lnTo>
                <a:lnTo>
                  <a:pt x="246389" y="495712"/>
                </a:lnTo>
                <a:lnTo>
                  <a:pt x="224192" y="503854"/>
                </a:lnTo>
                <a:lnTo>
                  <a:pt x="199696" y="508741"/>
                </a:lnTo>
                <a:lnTo>
                  <a:pt x="172898" y="510371"/>
                </a:lnTo>
                <a:close/>
              </a:path>
              <a:path w="358139" h="510540">
                <a:moveTo>
                  <a:pt x="274267" y="477880"/>
                </a:moveTo>
                <a:lnTo>
                  <a:pt x="274267" y="243027"/>
                </a:lnTo>
                <a:lnTo>
                  <a:pt x="262478" y="243027"/>
                </a:lnTo>
                <a:lnTo>
                  <a:pt x="262478" y="137545"/>
                </a:lnTo>
                <a:lnTo>
                  <a:pt x="299708" y="171332"/>
                </a:lnTo>
                <a:lnTo>
                  <a:pt x="322870" y="211431"/>
                </a:lnTo>
                <a:lnTo>
                  <a:pt x="336940" y="259082"/>
                </a:lnTo>
                <a:lnTo>
                  <a:pt x="341633" y="312466"/>
                </a:lnTo>
                <a:lnTo>
                  <a:pt x="340450" y="339875"/>
                </a:lnTo>
                <a:lnTo>
                  <a:pt x="330984" y="390391"/>
                </a:lnTo>
                <a:lnTo>
                  <a:pt x="312078" y="434723"/>
                </a:lnTo>
                <a:lnTo>
                  <a:pt x="283877" y="470129"/>
                </a:lnTo>
                <a:lnTo>
                  <a:pt x="274267" y="477880"/>
                </a:lnTo>
                <a:close/>
              </a:path>
              <a:path w="358139" h="510540">
                <a:moveTo>
                  <a:pt x="274267" y="312466"/>
                </a:moveTo>
                <a:lnTo>
                  <a:pt x="269587" y="266118"/>
                </a:lnTo>
                <a:lnTo>
                  <a:pt x="255133" y="229924"/>
                </a:lnTo>
                <a:lnTo>
                  <a:pt x="218332" y="202152"/>
                </a:lnTo>
                <a:lnTo>
                  <a:pt x="191637" y="198593"/>
                </a:lnTo>
                <a:lnTo>
                  <a:pt x="262478" y="198593"/>
                </a:lnTo>
                <a:lnTo>
                  <a:pt x="262478" y="243027"/>
                </a:lnTo>
                <a:lnTo>
                  <a:pt x="274267" y="243027"/>
                </a:lnTo>
                <a:lnTo>
                  <a:pt x="274267" y="312466"/>
                </a:lnTo>
                <a:close/>
              </a:path>
              <a:path w="358139" h="510540">
                <a:moveTo>
                  <a:pt x="274267" y="426338"/>
                </a:moveTo>
                <a:lnTo>
                  <a:pt x="188162" y="426338"/>
                </a:lnTo>
                <a:lnTo>
                  <a:pt x="203174" y="425449"/>
                </a:lnTo>
                <a:lnTo>
                  <a:pt x="216598" y="422779"/>
                </a:lnTo>
                <a:lnTo>
                  <a:pt x="254965" y="395009"/>
                </a:lnTo>
                <a:lnTo>
                  <a:pt x="269587" y="358824"/>
                </a:lnTo>
                <a:lnTo>
                  <a:pt x="274267" y="312466"/>
                </a:lnTo>
                <a:lnTo>
                  <a:pt x="274267" y="42633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object 47"/>
          <p:cNvSpPr/>
          <p:nvPr/>
        </p:nvSpPr>
        <p:spPr>
          <a:xfrm>
            <a:off x="3603240" y="1972080"/>
            <a:ext cx="351000" cy="385200"/>
          </a:xfrm>
          <a:custGeom>
            <a:avLst/>
            <a:gdLst>
              <a:gd name="textAreaLeft" fmla="*/ 0 w 351000"/>
              <a:gd name="textAreaRight" fmla="*/ 351720 w 351000"/>
              <a:gd name="textAreaTop" fmla="*/ 0 h 385200"/>
              <a:gd name="textAreaBottom" fmla="*/ 385920 h 385200"/>
            </a:gdLst>
            <a:ahLst/>
            <a:rect l="textAreaLeft" t="textAreaTop" r="textAreaRight" b="textAreaBottom"/>
            <a:pathLst>
              <a:path w="351789" h="386080">
                <a:moveTo>
                  <a:pt x="146515" y="386068"/>
                </a:moveTo>
                <a:lnTo>
                  <a:pt x="106493" y="382337"/>
                </a:lnTo>
                <a:lnTo>
                  <a:pt x="61528" y="363174"/>
                </a:lnTo>
                <a:lnTo>
                  <a:pt x="31406" y="333302"/>
                </a:lnTo>
                <a:lnTo>
                  <a:pt x="13225" y="297850"/>
                </a:lnTo>
                <a:lnTo>
                  <a:pt x="2401" y="250760"/>
                </a:lnTo>
                <a:lnTo>
                  <a:pt x="0" y="0"/>
                </a:lnTo>
                <a:lnTo>
                  <a:pt x="95821" y="0"/>
                </a:lnTo>
                <a:lnTo>
                  <a:pt x="95906" y="183929"/>
                </a:lnTo>
                <a:lnTo>
                  <a:pt x="96163" y="191685"/>
                </a:lnTo>
                <a:lnTo>
                  <a:pt x="100071" y="229874"/>
                </a:lnTo>
                <a:lnTo>
                  <a:pt x="115483" y="268457"/>
                </a:lnTo>
                <a:lnTo>
                  <a:pt x="149590" y="293799"/>
                </a:lnTo>
                <a:lnTo>
                  <a:pt x="176373" y="297177"/>
                </a:lnTo>
                <a:lnTo>
                  <a:pt x="268031" y="297177"/>
                </a:lnTo>
                <a:lnTo>
                  <a:pt x="268031" y="336102"/>
                </a:lnTo>
                <a:lnTo>
                  <a:pt x="237978" y="362111"/>
                </a:lnTo>
                <a:lnTo>
                  <a:pt x="196979" y="380074"/>
                </a:lnTo>
                <a:lnTo>
                  <a:pt x="172928" y="384569"/>
                </a:lnTo>
                <a:lnTo>
                  <a:pt x="146515" y="386068"/>
                </a:lnTo>
                <a:close/>
              </a:path>
              <a:path w="351789" h="386080">
                <a:moveTo>
                  <a:pt x="351350" y="374949"/>
                </a:moveTo>
                <a:lnTo>
                  <a:pt x="268031" y="374949"/>
                </a:lnTo>
                <a:lnTo>
                  <a:pt x="268031" y="336102"/>
                </a:lnTo>
                <a:lnTo>
                  <a:pt x="269711" y="334416"/>
                </a:lnTo>
                <a:lnTo>
                  <a:pt x="282155" y="317775"/>
                </a:lnTo>
                <a:lnTo>
                  <a:pt x="300219" y="279481"/>
                </a:lnTo>
                <a:lnTo>
                  <a:pt x="309241" y="237823"/>
                </a:lnTo>
                <a:lnTo>
                  <a:pt x="310367" y="215955"/>
                </a:lnTo>
                <a:lnTo>
                  <a:pt x="256217" y="190260"/>
                </a:lnTo>
                <a:lnTo>
                  <a:pt x="256217" y="0"/>
                </a:lnTo>
                <a:lnTo>
                  <a:pt x="351350" y="0"/>
                </a:lnTo>
                <a:lnTo>
                  <a:pt x="351350" y="374949"/>
                </a:lnTo>
                <a:close/>
              </a:path>
              <a:path w="351789" h="386080">
                <a:moveTo>
                  <a:pt x="268031" y="297177"/>
                </a:moveTo>
                <a:lnTo>
                  <a:pt x="176373" y="297177"/>
                </a:lnTo>
                <a:lnTo>
                  <a:pt x="182555" y="296940"/>
                </a:lnTo>
                <a:lnTo>
                  <a:pt x="188951" y="296228"/>
                </a:lnTo>
                <a:lnTo>
                  <a:pt x="228450" y="278603"/>
                </a:lnTo>
                <a:lnTo>
                  <a:pt x="251827" y="234812"/>
                </a:lnTo>
                <a:lnTo>
                  <a:pt x="256217" y="190260"/>
                </a:lnTo>
                <a:lnTo>
                  <a:pt x="256217" y="250671"/>
                </a:lnTo>
                <a:lnTo>
                  <a:pt x="268031" y="250671"/>
                </a:lnTo>
                <a:lnTo>
                  <a:pt x="268031" y="297177"/>
                </a:lnTo>
                <a:close/>
              </a:path>
              <a:path w="351789" h="386080">
                <a:moveTo>
                  <a:pt x="268031" y="336102"/>
                </a:moveTo>
                <a:lnTo>
                  <a:pt x="268031" y="250671"/>
                </a:lnTo>
                <a:lnTo>
                  <a:pt x="256217" y="250671"/>
                </a:lnTo>
                <a:lnTo>
                  <a:pt x="256217" y="190260"/>
                </a:lnTo>
                <a:lnTo>
                  <a:pt x="310367" y="215955"/>
                </a:lnTo>
                <a:lnTo>
                  <a:pt x="309241" y="237823"/>
                </a:lnTo>
                <a:lnTo>
                  <a:pt x="305859" y="258997"/>
                </a:lnTo>
                <a:lnTo>
                  <a:pt x="300219" y="279481"/>
                </a:lnTo>
                <a:lnTo>
                  <a:pt x="292317" y="299274"/>
                </a:lnTo>
                <a:lnTo>
                  <a:pt x="282155" y="317775"/>
                </a:lnTo>
                <a:lnTo>
                  <a:pt x="269711" y="334416"/>
                </a:lnTo>
                <a:lnTo>
                  <a:pt x="268031" y="336102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object 48"/>
          <p:cNvSpPr/>
          <p:nvPr/>
        </p:nvSpPr>
        <p:spPr>
          <a:xfrm>
            <a:off x="4051800" y="1971000"/>
            <a:ext cx="219600" cy="375840"/>
          </a:xfrm>
          <a:custGeom>
            <a:avLst/>
            <a:gdLst>
              <a:gd name="textAreaLeft" fmla="*/ 0 w 219600"/>
              <a:gd name="textAreaRight" fmla="*/ 220320 w 219600"/>
              <a:gd name="textAreaTop" fmla="*/ 0 h 375840"/>
              <a:gd name="textAreaBottom" fmla="*/ 376560 h 375840"/>
            </a:gdLst>
            <a:ahLst/>
            <a:rect l="textAreaLeft" t="textAreaTop" r="textAreaRight" b="textAreaBottom"/>
            <a:pathLst>
              <a:path w="220345" h="376555">
                <a:moveTo>
                  <a:pt x="153155" y="92929"/>
                </a:moveTo>
                <a:lnTo>
                  <a:pt x="83319" y="92929"/>
                </a:lnTo>
                <a:lnTo>
                  <a:pt x="83319" y="61671"/>
                </a:lnTo>
                <a:lnTo>
                  <a:pt x="107279" y="31135"/>
                </a:lnTo>
                <a:lnTo>
                  <a:pt x="145276" y="8871"/>
                </a:lnTo>
                <a:lnTo>
                  <a:pt x="186090" y="398"/>
                </a:lnTo>
                <a:lnTo>
                  <a:pt x="194593" y="0"/>
                </a:lnTo>
                <a:lnTo>
                  <a:pt x="203097" y="16"/>
                </a:lnTo>
                <a:lnTo>
                  <a:pt x="211604" y="444"/>
                </a:lnTo>
                <a:lnTo>
                  <a:pt x="220117" y="1276"/>
                </a:lnTo>
                <a:lnTo>
                  <a:pt x="220117" y="85784"/>
                </a:lnTo>
                <a:lnTo>
                  <a:pt x="193839" y="85784"/>
                </a:lnTo>
                <a:lnTo>
                  <a:pt x="183828" y="86168"/>
                </a:lnTo>
                <a:lnTo>
                  <a:pt x="173751" y="87342"/>
                </a:lnTo>
                <a:lnTo>
                  <a:pt x="164170" y="89325"/>
                </a:lnTo>
                <a:lnTo>
                  <a:pt x="155090" y="92117"/>
                </a:lnTo>
                <a:lnTo>
                  <a:pt x="153155" y="92929"/>
                </a:lnTo>
                <a:close/>
              </a:path>
              <a:path w="220345" h="376555">
                <a:moveTo>
                  <a:pt x="95126" y="376226"/>
                </a:moveTo>
                <a:lnTo>
                  <a:pt x="0" y="376226"/>
                </a:lnTo>
                <a:lnTo>
                  <a:pt x="0" y="1276"/>
                </a:lnTo>
                <a:lnTo>
                  <a:pt x="83319" y="1276"/>
                </a:lnTo>
                <a:lnTo>
                  <a:pt x="83319" y="61671"/>
                </a:lnTo>
                <a:lnTo>
                  <a:pt x="82794" y="62549"/>
                </a:lnTo>
                <a:lnTo>
                  <a:pt x="78241" y="71619"/>
                </a:lnTo>
                <a:lnTo>
                  <a:pt x="74297" y="81121"/>
                </a:lnTo>
                <a:lnTo>
                  <a:pt x="83319" y="92929"/>
                </a:lnTo>
                <a:lnTo>
                  <a:pt x="153155" y="92929"/>
                </a:lnTo>
                <a:lnTo>
                  <a:pt x="146515" y="95714"/>
                </a:lnTo>
                <a:lnTo>
                  <a:pt x="113010" y="122634"/>
                </a:lnTo>
                <a:lnTo>
                  <a:pt x="96599" y="164144"/>
                </a:lnTo>
                <a:lnTo>
                  <a:pt x="95126" y="184581"/>
                </a:lnTo>
                <a:lnTo>
                  <a:pt x="95126" y="376226"/>
                </a:lnTo>
                <a:close/>
              </a:path>
              <a:path w="220345" h="376555">
                <a:moveTo>
                  <a:pt x="83319" y="92929"/>
                </a:moveTo>
                <a:lnTo>
                  <a:pt x="74297" y="81121"/>
                </a:lnTo>
                <a:lnTo>
                  <a:pt x="78241" y="71619"/>
                </a:lnTo>
                <a:lnTo>
                  <a:pt x="82794" y="62549"/>
                </a:lnTo>
                <a:lnTo>
                  <a:pt x="83319" y="61671"/>
                </a:lnTo>
                <a:lnTo>
                  <a:pt x="83319" y="92929"/>
                </a:lnTo>
                <a:close/>
              </a:path>
              <a:path w="220345" h="376555">
                <a:moveTo>
                  <a:pt x="220117" y="89454"/>
                </a:moveTo>
                <a:lnTo>
                  <a:pt x="211982" y="87427"/>
                </a:lnTo>
                <a:lnTo>
                  <a:pt x="203223" y="86204"/>
                </a:lnTo>
                <a:lnTo>
                  <a:pt x="193839" y="85784"/>
                </a:lnTo>
                <a:lnTo>
                  <a:pt x="220117" y="85784"/>
                </a:lnTo>
                <a:lnTo>
                  <a:pt x="220117" y="89454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object 49"/>
          <p:cNvSpPr/>
          <p:nvPr/>
        </p:nvSpPr>
        <p:spPr>
          <a:xfrm>
            <a:off x="4330800" y="1972080"/>
            <a:ext cx="351000" cy="385200"/>
          </a:xfrm>
          <a:custGeom>
            <a:avLst/>
            <a:gdLst>
              <a:gd name="textAreaLeft" fmla="*/ 0 w 351000"/>
              <a:gd name="textAreaRight" fmla="*/ 351720 w 351000"/>
              <a:gd name="textAreaTop" fmla="*/ 0 h 385200"/>
              <a:gd name="textAreaBottom" fmla="*/ 385920 h 385200"/>
            </a:gdLst>
            <a:ahLst/>
            <a:rect l="textAreaLeft" t="textAreaTop" r="textAreaRight" b="textAreaBottom"/>
            <a:pathLst>
              <a:path w="351789" h="386080">
                <a:moveTo>
                  <a:pt x="146491" y="386068"/>
                </a:moveTo>
                <a:lnTo>
                  <a:pt x="106487" y="382337"/>
                </a:lnTo>
                <a:lnTo>
                  <a:pt x="61518" y="363174"/>
                </a:lnTo>
                <a:lnTo>
                  <a:pt x="31412" y="333302"/>
                </a:lnTo>
                <a:lnTo>
                  <a:pt x="13215" y="297850"/>
                </a:lnTo>
                <a:lnTo>
                  <a:pt x="2405" y="250760"/>
                </a:lnTo>
                <a:lnTo>
                  <a:pt x="0" y="0"/>
                </a:lnTo>
                <a:lnTo>
                  <a:pt x="95821" y="0"/>
                </a:lnTo>
                <a:lnTo>
                  <a:pt x="95906" y="183929"/>
                </a:lnTo>
                <a:lnTo>
                  <a:pt x="96163" y="191685"/>
                </a:lnTo>
                <a:lnTo>
                  <a:pt x="100065" y="229874"/>
                </a:lnTo>
                <a:lnTo>
                  <a:pt x="115481" y="268457"/>
                </a:lnTo>
                <a:lnTo>
                  <a:pt x="149585" y="293799"/>
                </a:lnTo>
                <a:lnTo>
                  <a:pt x="176355" y="297177"/>
                </a:lnTo>
                <a:lnTo>
                  <a:pt x="268007" y="297177"/>
                </a:lnTo>
                <a:lnTo>
                  <a:pt x="268007" y="336128"/>
                </a:lnTo>
                <a:lnTo>
                  <a:pt x="237978" y="362111"/>
                </a:lnTo>
                <a:lnTo>
                  <a:pt x="196976" y="380074"/>
                </a:lnTo>
                <a:lnTo>
                  <a:pt x="172917" y="384569"/>
                </a:lnTo>
                <a:lnTo>
                  <a:pt x="146491" y="386068"/>
                </a:lnTo>
                <a:close/>
              </a:path>
              <a:path w="351789" h="386080">
                <a:moveTo>
                  <a:pt x="351350" y="374949"/>
                </a:moveTo>
                <a:lnTo>
                  <a:pt x="268007" y="374949"/>
                </a:lnTo>
                <a:lnTo>
                  <a:pt x="268007" y="336128"/>
                </a:lnTo>
                <a:lnTo>
                  <a:pt x="269713" y="334416"/>
                </a:lnTo>
                <a:lnTo>
                  <a:pt x="282158" y="317775"/>
                </a:lnTo>
                <a:lnTo>
                  <a:pt x="300212" y="279481"/>
                </a:lnTo>
                <a:lnTo>
                  <a:pt x="309238" y="237823"/>
                </a:lnTo>
                <a:lnTo>
                  <a:pt x="310367" y="215955"/>
                </a:lnTo>
                <a:lnTo>
                  <a:pt x="256217" y="190260"/>
                </a:lnTo>
                <a:lnTo>
                  <a:pt x="256217" y="0"/>
                </a:lnTo>
                <a:lnTo>
                  <a:pt x="351350" y="0"/>
                </a:lnTo>
                <a:lnTo>
                  <a:pt x="351350" y="374949"/>
                </a:lnTo>
                <a:close/>
              </a:path>
              <a:path w="351789" h="386080">
                <a:moveTo>
                  <a:pt x="268007" y="297177"/>
                </a:moveTo>
                <a:lnTo>
                  <a:pt x="176355" y="297177"/>
                </a:lnTo>
                <a:lnTo>
                  <a:pt x="182548" y="296940"/>
                </a:lnTo>
                <a:lnTo>
                  <a:pt x="188951" y="296228"/>
                </a:lnTo>
                <a:lnTo>
                  <a:pt x="228432" y="278603"/>
                </a:lnTo>
                <a:lnTo>
                  <a:pt x="251820" y="234812"/>
                </a:lnTo>
                <a:lnTo>
                  <a:pt x="256217" y="190260"/>
                </a:lnTo>
                <a:lnTo>
                  <a:pt x="256217" y="250671"/>
                </a:lnTo>
                <a:lnTo>
                  <a:pt x="268007" y="250671"/>
                </a:lnTo>
                <a:lnTo>
                  <a:pt x="268007" y="297177"/>
                </a:lnTo>
                <a:close/>
              </a:path>
              <a:path w="351789" h="386080">
                <a:moveTo>
                  <a:pt x="268007" y="336128"/>
                </a:moveTo>
                <a:lnTo>
                  <a:pt x="268007" y="250671"/>
                </a:lnTo>
                <a:lnTo>
                  <a:pt x="256217" y="250671"/>
                </a:lnTo>
                <a:lnTo>
                  <a:pt x="256217" y="190260"/>
                </a:lnTo>
                <a:lnTo>
                  <a:pt x="310367" y="215955"/>
                </a:lnTo>
                <a:lnTo>
                  <a:pt x="309238" y="237823"/>
                </a:lnTo>
                <a:lnTo>
                  <a:pt x="305853" y="258997"/>
                </a:lnTo>
                <a:lnTo>
                  <a:pt x="300212" y="279481"/>
                </a:lnTo>
                <a:lnTo>
                  <a:pt x="292317" y="299274"/>
                </a:lnTo>
                <a:lnTo>
                  <a:pt x="282158" y="317775"/>
                </a:lnTo>
                <a:lnTo>
                  <a:pt x="269713" y="334416"/>
                </a:lnTo>
                <a:lnTo>
                  <a:pt x="268007" y="33612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object 50"/>
          <p:cNvSpPr/>
          <p:nvPr/>
        </p:nvSpPr>
        <p:spPr>
          <a:xfrm>
            <a:off x="4778640" y="1963080"/>
            <a:ext cx="546120" cy="383400"/>
          </a:xfrm>
          <a:custGeom>
            <a:avLst/>
            <a:gdLst>
              <a:gd name="textAreaLeft" fmla="*/ 0 w 546120"/>
              <a:gd name="textAreaRight" fmla="*/ 546840 w 546120"/>
              <a:gd name="textAreaTop" fmla="*/ 0 h 383400"/>
              <a:gd name="textAreaBottom" fmla="*/ 384120 h 383400"/>
            </a:gdLst>
            <a:ahLst/>
            <a:rect l="textAreaLeft" t="textAreaTop" r="textAreaRight" b="textAreaBottom"/>
            <a:pathLst>
              <a:path w="546735" h="384175">
                <a:moveTo>
                  <a:pt x="95132" y="156921"/>
                </a:moveTo>
                <a:lnTo>
                  <a:pt x="95132" y="133300"/>
                </a:lnTo>
                <a:lnTo>
                  <a:pt x="83343" y="133300"/>
                </a:lnTo>
                <a:lnTo>
                  <a:pt x="83343" y="50198"/>
                </a:lnTo>
                <a:lnTo>
                  <a:pt x="123442" y="17001"/>
                </a:lnTo>
                <a:lnTo>
                  <a:pt x="174244" y="1062"/>
                </a:lnTo>
                <a:lnTo>
                  <a:pt x="193045" y="0"/>
                </a:lnTo>
                <a:lnTo>
                  <a:pt x="214102" y="1169"/>
                </a:lnTo>
                <a:lnTo>
                  <a:pt x="265434" y="18738"/>
                </a:lnTo>
                <a:lnTo>
                  <a:pt x="299580" y="53898"/>
                </a:lnTo>
                <a:lnTo>
                  <a:pt x="302100" y="58763"/>
                </a:lnTo>
                <a:lnTo>
                  <a:pt x="299462" y="62483"/>
                </a:lnTo>
                <a:lnTo>
                  <a:pt x="291479" y="77800"/>
                </a:lnTo>
                <a:lnTo>
                  <a:pt x="289328" y="84008"/>
                </a:lnTo>
                <a:lnTo>
                  <a:pt x="160402" y="84008"/>
                </a:lnTo>
                <a:lnTo>
                  <a:pt x="146376" y="85276"/>
                </a:lnTo>
                <a:lnTo>
                  <a:pt x="113012" y="104319"/>
                </a:lnTo>
                <a:lnTo>
                  <a:pt x="96252" y="141527"/>
                </a:lnTo>
                <a:lnTo>
                  <a:pt x="95132" y="156921"/>
                </a:lnTo>
                <a:close/>
              </a:path>
              <a:path w="546735" h="384175">
                <a:moveTo>
                  <a:pt x="320798" y="156921"/>
                </a:moveTo>
                <a:lnTo>
                  <a:pt x="317420" y="101542"/>
                </a:lnTo>
                <a:lnTo>
                  <a:pt x="302100" y="58763"/>
                </a:lnTo>
                <a:lnTo>
                  <a:pt x="309351" y="48542"/>
                </a:lnTo>
                <a:lnTo>
                  <a:pt x="348418" y="16477"/>
                </a:lnTo>
                <a:lnTo>
                  <a:pt x="398304" y="1030"/>
                </a:lnTo>
                <a:lnTo>
                  <a:pt x="416619" y="0"/>
                </a:lnTo>
                <a:lnTo>
                  <a:pt x="446779" y="2375"/>
                </a:lnTo>
                <a:lnTo>
                  <a:pt x="495304" y="21376"/>
                </a:lnTo>
                <a:lnTo>
                  <a:pt x="528024" y="58482"/>
                </a:lnTo>
                <a:lnTo>
                  <a:pt x="538767" y="84008"/>
                </a:lnTo>
                <a:lnTo>
                  <a:pt x="386067" y="84008"/>
                </a:lnTo>
                <a:lnTo>
                  <a:pt x="376499" y="84583"/>
                </a:lnTo>
                <a:lnTo>
                  <a:pt x="338731" y="104235"/>
                </a:lnTo>
                <a:lnTo>
                  <a:pt x="321310" y="146467"/>
                </a:lnTo>
                <a:lnTo>
                  <a:pt x="320798" y="156921"/>
                </a:lnTo>
                <a:close/>
              </a:path>
              <a:path w="546735" h="384175">
                <a:moveTo>
                  <a:pt x="95132" y="383971"/>
                </a:moveTo>
                <a:lnTo>
                  <a:pt x="0" y="383971"/>
                </a:lnTo>
                <a:lnTo>
                  <a:pt x="0" y="9022"/>
                </a:lnTo>
                <a:lnTo>
                  <a:pt x="83343" y="9022"/>
                </a:lnTo>
                <a:lnTo>
                  <a:pt x="83343" y="50198"/>
                </a:lnTo>
                <a:lnTo>
                  <a:pt x="73961" y="63172"/>
                </a:lnTo>
                <a:lnTo>
                  <a:pt x="65911" y="78236"/>
                </a:lnTo>
                <a:lnTo>
                  <a:pt x="60157" y="94252"/>
                </a:lnTo>
                <a:lnTo>
                  <a:pt x="56726" y="111113"/>
                </a:lnTo>
                <a:lnTo>
                  <a:pt x="56664" y="111830"/>
                </a:lnTo>
                <a:lnTo>
                  <a:pt x="55552" y="129154"/>
                </a:lnTo>
                <a:lnTo>
                  <a:pt x="95132" y="156921"/>
                </a:lnTo>
                <a:lnTo>
                  <a:pt x="95132" y="383971"/>
                </a:lnTo>
                <a:close/>
              </a:path>
              <a:path w="546735" h="384175">
                <a:moveTo>
                  <a:pt x="95132" y="156921"/>
                </a:moveTo>
                <a:lnTo>
                  <a:pt x="55552" y="129154"/>
                </a:lnTo>
                <a:lnTo>
                  <a:pt x="56664" y="111830"/>
                </a:lnTo>
                <a:lnTo>
                  <a:pt x="56726" y="111113"/>
                </a:lnTo>
                <a:lnTo>
                  <a:pt x="60158" y="94250"/>
                </a:lnTo>
                <a:lnTo>
                  <a:pt x="65911" y="78236"/>
                </a:lnTo>
                <a:lnTo>
                  <a:pt x="73961" y="63172"/>
                </a:lnTo>
                <a:lnTo>
                  <a:pt x="83343" y="50198"/>
                </a:lnTo>
                <a:lnTo>
                  <a:pt x="83343" y="133300"/>
                </a:lnTo>
                <a:lnTo>
                  <a:pt x="95132" y="133300"/>
                </a:lnTo>
                <a:lnTo>
                  <a:pt x="95132" y="156921"/>
                </a:lnTo>
                <a:close/>
              </a:path>
              <a:path w="546735" h="384175">
                <a:moveTo>
                  <a:pt x="320798" y="156921"/>
                </a:moveTo>
                <a:lnTo>
                  <a:pt x="281223" y="130538"/>
                </a:lnTo>
                <a:lnTo>
                  <a:pt x="282362" y="111830"/>
                </a:lnTo>
                <a:lnTo>
                  <a:pt x="285779" y="94250"/>
                </a:lnTo>
                <a:lnTo>
                  <a:pt x="291479" y="77800"/>
                </a:lnTo>
                <a:lnTo>
                  <a:pt x="299462" y="62483"/>
                </a:lnTo>
                <a:lnTo>
                  <a:pt x="302100" y="58763"/>
                </a:lnTo>
                <a:lnTo>
                  <a:pt x="307271" y="68744"/>
                </a:lnTo>
                <a:lnTo>
                  <a:pt x="319954" y="119116"/>
                </a:lnTo>
                <a:lnTo>
                  <a:pt x="320798" y="156921"/>
                </a:lnTo>
                <a:close/>
              </a:path>
              <a:path w="546735" h="384175">
                <a:moveTo>
                  <a:pt x="320798" y="383971"/>
                </a:moveTo>
                <a:lnTo>
                  <a:pt x="226384" y="383971"/>
                </a:lnTo>
                <a:lnTo>
                  <a:pt x="226384" y="162469"/>
                </a:lnTo>
                <a:lnTo>
                  <a:pt x="225286" y="144928"/>
                </a:lnTo>
                <a:lnTo>
                  <a:pt x="208834" y="104679"/>
                </a:lnTo>
                <a:lnTo>
                  <a:pt x="175025" y="85299"/>
                </a:lnTo>
                <a:lnTo>
                  <a:pt x="160402" y="84008"/>
                </a:lnTo>
                <a:lnTo>
                  <a:pt x="289328" y="84008"/>
                </a:lnTo>
                <a:lnTo>
                  <a:pt x="285779" y="94252"/>
                </a:lnTo>
                <a:lnTo>
                  <a:pt x="282362" y="111830"/>
                </a:lnTo>
                <a:lnTo>
                  <a:pt x="281223" y="130538"/>
                </a:lnTo>
                <a:lnTo>
                  <a:pt x="320798" y="156921"/>
                </a:lnTo>
                <a:lnTo>
                  <a:pt x="320798" y="383971"/>
                </a:lnTo>
                <a:close/>
              </a:path>
              <a:path w="546735" h="384175">
                <a:moveTo>
                  <a:pt x="546469" y="383971"/>
                </a:moveTo>
                <a:lnTo>
                  <a:pt x="452049" y="383971"/>
                </a:lnTo>
                <a:lnTo>
                  <a:pt x="452049" y="162469"/>
                </a:lnTo>
                <a:lnTo>
                  <a:pt x="450952" y="144928"/>
                </a:lnTo>
                <a:lnTo>
                  <a:pt x="434505" y="104679"/>
                </a:lnTo>
                <a:lnTo>
                  <a:pt x="400691" y="85299"/>
                </a:lnTo>
                <a:lnTo>
                  <a:pt x="386067" y="84008"/>
                </a:lnTo>
                <a:lnTo>
                  <a:pt x="538767" y="84008"/>
                </a:lnTo>
                <a:lnTo>
                  <a:pt x="544419" y="108212"/>
                </a:lnTo>
                <a:lnTo>
                  <a:pt x="546411" y="136646"/>
                </a:lnTo>
                <a:lnTo>
                  <a:pt x="546469" y="383971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4" name="object 51"/>
          <p:cNvSpPr/>
          <p:nvPr/>
        </p:nvSpPr>
        <p:spPr>
          <a:xfrm>
            <a:off x="5408280" y="1972080"/>
            <a:ext cx="351000" cy="385200"/>
          </a:xfrm>
          <a:custGeom>
            <a:avLst/>
            <a:gdLst>
              <a:gd name="textAreaLeft" fmla="*/ 0 w 351000"/>
              <a:gd name="textAreaRight" fmla="*/ 351720 w 351000"/>
              <a:gd name="textAreaTop" fmla="*/ 0 h 385200"/>
              <a:gd name="textAreaBottom" fmla="*/ 385920 h 385200"/>
            </a:gdLst>
            <a:ahLst/>
            <a:rect l="textAreaLeft" t="textAreaTop" r="textAreaRight" b="textAreaBottom"/>
            <a:pathLst>
              <a:path w="351789" h="386080">
                <a:moveTo>
                  <a:pt x="146515" y="386068"/>
                </a:moveTo>
                <a:lnTo>
                  <a:pt x="106493" y="382337"/>
                </a:lnTo>
                <a:lnTo>
                  <a:pt x="61529" y="363174"/>
                </a:lnTo>
                <a:lnTo>
                  <a:pt x="31430" y="333302"/>
                </a:lnTo>
                <a:lnTo>
                  <a:pt x="13236" y="297850"/>
                </a:lnTo>
                <a:lnTo>
                  <a:pt x="2404" y="250760"/>
                </a:lnTo>
                <a:lnTo>
                  <a:pt x="0" y="0"/>
                </a:lnTo>
                <a:lnTo>
                  <a:pt x="95821" y="0"/>
                </a:lnTo>
                <a:lnTo>
                  <a:pt x="95910" y="183929"/>
                </a:lnTo>
                <a:lnTo>
                  <a:pt x="96175" y="191685"/>
                </a:lnTo>
                <a:lnTo>
                  <a:pt x="100076" y="229874"/>
                </a:lnTo>
                <a:lnTo>
                  <a:pt x="115483" y="268457"/>
                </a:lnTo>
                <a:lnTo>
                  <a:pt x="149600" y="293799"/>
                </a:lnTo>
                <a:lnTo>
                  <a:pt x="176379" y="297177"/>
                </a:lnTo>
                <a:lnTo>
                  <a:pt x="268031" y="297177"/>
                </a:lnTo>
                <a:lnTo>
                  <a:pt x="268031" y="336118"/>
                </a:lnTo>
                <a:lnTo>
                  <a:pt x="238003" y="362111"/>
                </a:lnTo>
                <a:lnTo>
                  <a:pt x="196982" y="380074"/>
                </a:lnTo>
                <a:lnTo>
                  <a:pt x="172928" y="384569"/>
                </a:lnTo>
                <a:lnTo>
                  <a:pt x="146515" y="386068"/>
                </a:lnTo>
                <a:close/>
              </a:path>
              <a:path w="351789" h="386080">
                <a:moveTo>
                  <a:pt x="351350" y="374949"/>
                </a:moveTo>
                <a:lnTo>
                  <a:pt x="268031" y="374949"/>
                </a:lnTo>
                <a:lnTo>
                  <a:pt x="268031" y="336118"/>
                </a:lnTo>
                <a:lnTo>
                  <a:pt x="269726" y="334416"/>
                </a:lnTo>
                <a:lnTo>
                  <a:pt x="282169" y="317775"/>
                </a:lnTo>
                <a:lnTo>
                  <a:pt x="300236" y="279481"/>
                </a:lnTo>
                <a:lnTo>
                  <a:pt x="309263" y="237823"/>
                </a:lnTo>
                <a:lnTo>
                  <a:pt x="310392" y="215955"/>
                </a:lnTo>
                <a:lnTo>
                  <a:pt x="256217" y="190260"/>
                </a:lnTo>
                <a:lnTo>
                  <a:pt x="256217" y="0"/>
                </a:lnTo>
                <a:lnTo>
                  <a:pt x="351350" y="0"/>
                </a:lnTo>
                <a:lnTo>
                  <a:pt x="351350" y="374949"/>
                </a:lnTo>
                <a:close/>
              </a:path>
              <a:path w="351789" h="386080">
                <a:moveTo>
                  <a:pt x="268031" y="297177"/>
                </a:moveTo>
                <a:lnTo>
                  <a:pt x="176379" y="297177"/>
                </a:lnTo>
                <a:lnTo>
                  <a:pt x="182562" y="296940"/>
                </a:lnTo>
                <a:lnTo>
                  <a:pt x="188963" y="296228"/>
                </a:lnTo>
                <a:lnTo>
                  <a:pt x="228456" y="278603"/>
                </a:lnTo>
                <a:lnTo>
                  <a:pt x="251827" y="234812"/>
                </a:lnTo>
                <a:lnTo>
                  <a:pt x="256217" y="190260"/>
                </a:lnTo>
                <a:lnTo>
                  <a:pt x="256217" y="250671"/>
                </a:lnTo>
                <a:lnTo>
                  <a:pt x="268031" y="250671"/>
                </a:lnTo>
                <a:lnTo>
                  <a:pt x="268031" y="297177"/>
                </a:lnTo>
                <a:close/>
              </a:path>
              <a:path w="351789" h="386080">
                <a:moveTo>
                  <a:pt x="268031" y="336118"/>
                </a:moveTo>
                <a:lnTo>
                  <a:pt x="268031" y="250671"/>
                </a:lnTo>
                <a:lnTo>
                  <a:pt x="256217" y="250671"/>
                </a:lnTo>
                <a:lnTo>
                  <a:pt x="256217" y="190260"/>
                </a:lnTo>
                <a:lnTo>
                  <a:pt x="310392" y="215955"/>
                </a:lnTo>
                <a:lnTo>
                  <a:pt x="309263" y="237823"/>
                </a:lnTo>
                <a:lnTo>
                  <a:pt x="305877" y="258997"/>
                </a:lnTo>
                <a:lnTo>
                  <a:pt x="300236" y="279481"/>
                </a:lnTo>
                <a:lnTo>
                  <a:pt x="292342" y="299274"/>
                </a:lnTo>
                <a:lnTo>
                  <a:pt x="282169" y="317775"/>
                </a:lnTo>
                <a:lnTo>
                  <a:pt x="269726" y="334416"/>
                </a:lnTo>
                <a:lnTo>
                  <a:pt x="268031" y="336118"/>
                </a:lnTo>
                <a:close/>
              </a:path>
            </a:pathLst>
          </a:custGeom>
          <a:solidFill>
            <a:srgbClr val="0812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457200" y="2743200"/>
            <a:ext cx="708624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 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Vaka çalışmaları, yapay zekanın kanser tespitinde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dönüştürücü etkisini vurguluyor. Örneğin araştırmacılar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yapay zeka tabanlı görüntüleme teknikleriyle meme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kanserini tespit etmede %90'ın üzerinde doğruluk elde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ei. Bir başka başarı öyküsü, kolorektal kanserde hasta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sonuçlarını tahmin etmek için makine öğreniminin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kullanılması ve tedavi planlarının iyileştirilmesini içeriyor.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 örnekler yalnızca yapay zekanın potansiyelini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göstermekle kalmıyor, aynı zamanda onkolojide daha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geniş çapta benimsenmenin önünü açarak hasta bakımını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ve hayaa kalma oranlarını iyileştiriyor.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2024-12-04T20:54:08Z</dcterms:created>
  <dc:creator/>
  <dc:description/>
  <dc:language>en-US</dc:language>
  <cp:lastModifiedBy/>
  <dcterms:modified xsi:type="dcterms:W3CDTF">2025-01-12T20:27:23Z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2024-12-04T00:00:00Z</vt:filetime>
  </property>
  <property fmtid="{D5CDD505-2E9C-101B-9397-08002B2CF9AE}" pid="3" name="Creator">
    <vt:lpwstr>Zen Browser 131.0.2</vt:lpwstr>
  </property>
  <property fmtid="{D5CDD505-2E9C-101B-9397-08002B2CF9AE}" pid="4" name="LastSaved">
    <vt:filetime>2024-12-04T00:00:00Z</vt:filetime>
  </property>
  <property fmtid="{D5CDD505-2E9C-101B-9397-08002B2CF9AE}" pid="5" name="PresentationFormat">
    <vt:lpwstr>On-screen Show (4:3)</vt:lpwstr>
  </property>
</Properties>
</file>