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F99B-9554-F1BA-CB2D-92AFCAFF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C7EFD-2D83-49C5-ABC1-A1B36691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60B3-A289-2F1E-7A21-9B41A935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3186-1574-1571-6F4D-3322D56A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685B-4585-B9E1-2ADE-FB7B22A6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905B-955D-20A7-B515-1CE19B13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D133F-BD6B-DA51-DBE1-EED7AFC8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62D8-7FB4-719E-A35A-89905504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348D-49D0-475E-6F9F-48CA624F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8413C-D43D-4FA1-AA27-946FFFFB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E1237-9116-BB17-385D-AFEEB44C2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E5382-C69C-B48A-E95F-ACF24093A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897A-A797-F095-F186-8A938348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DAED-AA98-8337-2201-A61837C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CE49-33CE-3D99-A493-B3033A25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0F5F-48E4-CAF7-A90A-A02B7196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E37A-2E8D-BC10-6F8F-4227E197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7419-14FD-12FD-C925-7A805856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3DD0-DA12-BD43-46C0-A921BE62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CF97-7952-1388-2374-DA9DA803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519E-5ABE-C2F1-28CA-71F45B86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6373-BEA0-0167-C6D4-9A889CC9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50D0-916D-8B61-C62A-B29FC638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C3F3-FB50-E80C-08B7-098D83BE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43EB-FC20-E138-2C92-AF401F2A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565D-A418-6F10-A723-218E28AD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9B36-5D03-6A64-DA03-343F1E22E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9CD52-1DA4-3D0B-2FA5-5C42EEBA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5202-6E41-EF5E-1220-159FA9FB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9C21F-EAB9-00FB-5E0C-CF71CEE3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F5D5-CCBA-E8A1-1DC1-94970413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441C-5C48-380F-7250-B87BBBF3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2F553-565F-98F0-708C-3F3D5692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17C97-49E5-E263-7E02-ACCAA9AC8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78FC-ED90-85EF-FABE-63B51C401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C4755-0674-1C93-2CCF-7629C4F4B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EE4E9-A8D7-4A20-0F42-B4BCF7A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D6D58-4F1D-E683-2F39-759BA209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9A65B-63E6-D562-067D-579A4B7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738E-1FC2-9BFA-D8CA-1DEC6545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8A557-3048-4797-BF44-8F77863D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E3B51-2E19-593C-8F2D-91ACD4E9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C0509-FC5B-4F29-E128-CEE9A104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0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043FD-A9FB-4F82-1E29-72C8FD0B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ECA56-D846-D89E-2DDE-0D5AD277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D6E93-9873-E56D-1CBC-E482260C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C3F6-3282-2921-AB11-A90267DB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6CEB-60F9-5607-3B1F-16DA724E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23586-1584-D852-051F-3FBEB968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79476-F5E1-0E92-F928-84D26267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81295-AD2C-03FD-688C-2DA8F8B6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2E4ED-1252-F776-51F8-9DD9F6F2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FD56-752F-3E8F-6493-8C90499E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C595F-199A-888F-4A98-7B465CA4F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09D7E-4A99-2BF9-077E-056FC12DB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13B67-C2BC-2621-CCB8-67BCDC14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234D-0B17-1D62-1061-24643C16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79940-3E24-7782-06DC-9B428687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4F704-7F8F-A717-BB7B-96ABA1C3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5CE5F-89DD-32C8-2408-B0E46D24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6EBA-81FF-FAF8-C3B7-E04C14D7A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C599-B70A-41E5-9103-5A140E8285A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240A-EEC7-35FC-CD7B-1399A005E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1441-7D96-6E47-3420-D90DE54A0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D0A3-D067-4CDC-8D86-49C839BB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00EA3F-D8C5-983E-2D00-17CA540AFDD2}"/>
              </a:ext>
            </a:extLst>
          </p:cNvPr>
          <p:cNvSpPr/>
          <p:nvPr/>
        </p:nvSpPr>
        <p:spPr>
          <a:xfrm>
            <a:off x="4673600" y="436880"/>
            <a:ext cx="2153920" cy="1148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Overveiw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C3C11-77ED-2A88-7808-F4785EB419C3}"/>
              </a:ext>
            </a:extLst>
          </p:cNvPr>
          <p:cNvSpPr/>
          <p:nvPr/>
        </p:nvSpPr>
        <p:spPr>
          <a:xfrm>
            <a:off x="1706880" y="2367280"/>
            <a:ext cx="2407920" cy="985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9CF64-9BBB-C879-E71B-73CE99185078}"/>
              </a:ext>
            </a:extLst>
          </p:cNvPr>
          <p:cNvSpPr/>
          <p:nvPr/>
        </p:nvSpPr>
        <p:spPr>
          <a:xfrm>
            <a:off x="7924800" y="2418080"/>
            <a:ext cx="2560320" cy="721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user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2EFE2-A5E1-1EC9-7A4F-2CDBD9BA1410}"/>
              </a:ext>
            </a:extLst>
          </p:cNvPr>
          <p:cNvSpPr/>
          <p:nvPr/>
        </p:nvSpPr>
        <p:spPr>
          <a:xfrm>
            <a:off x="127001" y="4119880"/>
            <a:ext cx="1579875" cy="49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 new file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4CC07B-306B-04C5-9DB6-66EC39E7082C}"/>
              </a:ext>
            </a:extLst>
          </p:cNvPr>
          <p:cNvCxnSpPr>
            <a:stCxn id="4" idx="2"/>
          </p:cNvCxnSpPr>
          <p:nvPr/>
        </p:nvCxnSpPr>
        <p:spPr>
          <a:xfrm>
            <a:off x="5750560" y="1584960"/>
            <a:ext cx="0" cy="386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3DBBBD-AB62-A622-0640-6CDE260FC08E}"/>
              </a:ext>
            </a:extLst>
          </p:cNvPr>
          <p:cNvCxnSpPr/>
          <p:nvPr/>
        </p:nvCxnSpPr>
        <p:spPr>
          <a:xfrm flipH="1">
            <a:off x="2763520" y="1971040"/>
            <a:ext cx="29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E830DF-8DBC-2FBF-0210-6923F21BA900}"/>
              </a:ext>
            </a:extLst>
          </p:cNvPr>
          <p:cNvCxnSpPr/>
          <p:nvPr/>
        </p:nvCxnSpPr>
        <p:spPr>
          <a:xfrm>
            <a:off x="5750560" y="1971040"/>
            <a:ext cx="3454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F183A4-22EC-211D-EB13-8986B67B09E3}"/>
              </a:ext>
            </a:extLst>
          </p:cNvPr>
          <p:cNvCxnSpPr/>
          <p:nvPr/>
        </p:nvCxnSpPr>
        <p:spPr>
          <a:xfrm>
            <a:off x="2763520" y="1971040"/>
            <a:ext cx="0" cy="39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B1305-DD4F-37AC-4965-98C746CC2F2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04960" y="2021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EE2446A-4DE0-5272-6C6C-7920CE506204}"/>
              </a:ext>
            </a:extLst>
          </p:cNvPr>
          <p:cNvSpPr/>
          <p:nvPr/>
        </p:nvSpPr>
        <p:spPr>
          <a:xfrm>
            <a:off x="2021841" y="4104640"/>
            <a:ext cx="1737360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Rename the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E40170-CD12-925E-9E45-4C36E4C4D78F}"/>
              </a:ext>
            </a:extLst>
          </p:cNvPr>
          <p:cNvCxnSpPr>
            <a:stCxn id="5" idx="2"/>
          </p:cNvCxnSpPr>
          <p:nvPr/>
        </p:nvCxnSpPr>
        <p:spPr>
          <a:xfrm>
            <a:off x="2910840" y="3352800"/>
            <a:ext cx="0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E53A34-B18E-F29B-37CC-F99D9F5C0955}"/>
              </a:ext>
            </a:extLst>
          </p:cNvPr>
          <p:cNvCxnSpPr>
            <a:cxnSpLocks/>
          </p:cNvCxnSpPr>
          <p:nvPr/>
        </p:nvCxnSpPr>
        <p:spPr>
          <a:xfrm flipH="1">
            <a:off x="711200" y="3637280"/>
            <a:ext cx="24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CDFC1B-7A8B-C59C-CD1E-CB4ACA2C41E7}"/>
              </a:ext>
            </a:extLst>
          </p:cNvPr>
          <p:cNvCxnSpPr>
            <a:cxnSpLocks/>
          </p:cNvCxnSpPr>
          <p:nvPr/>
        </p:nvCxnSpPr>
        <p:spPr>
          <a:xfrm flipV="1">
            <a:off x="2910840" y="3616960"/>
            <a:ext cx="4211320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FAD234-F7D6-9A28-010C-EEE97DA2FCBF}"/>
              </a:ext>
            </a:extLst>
          </p:cNvPr>
          <p:cNvCxnSpPr/>
          <p:nvPr/>
        </p:nvCxnSpPr>
        <p:spPr>
          <a:xfrm>
            <a:off x="711200" y="3616960"/>
            <a:ext cx="0" cy="46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4055A7-E65E-A66B-FBDB-E9820E97D203}"/>
              </a:ext>
            </a:extLst>
          </p:cNvPr>
          <p:cNvCxnSpPr>
            <a:endCxn id="18" idx="0"/>
          </p:cNvCxnSpPr>
          <p:nvPr/>
        </p:nvCxnSpPr>
        <p:spPr>
          <a:xfrm>
            <a:off x="2870201" y="3616960"/>
            <a:ext cx="20320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6A04066-7313-1BD4-72CD-DE3B4A39C74D}"/>
              </a:ext>
            </a:extLst>
          </p:cNvPr>
          <p:cNvSpPr/>
          <p:nvPr/>
        </p:nvSpPr>
        <p:spPr>
          <a:xfrm>
            <a:off x="4114800" y="4104640"/>
            <a:ext cx="1635760" cy="49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and print a 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69A843-0182-358D-A521-16BBE5CE5403}"/>
              </a:ext>
            </a:extLst>
          </p:cNvPr>
          <p:cNvCxnSpPr/>
          <p:nvPr/>
        </p:nvCxnSpPr>
        <p:spPr>
          <a:xfrm>
            <a:off x="4754880" y="3637280"/>
            <a:ext cx="0" cy="46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EE901CA-B6C5-F752-F4C5-7F927CE2C323}"/>
              </a:ext>
            </a:extLst>
          </p:cNvPr>
          <p:cNvSpPr/>
          <p:nvPr/>
        </p:nvSpPr>
        <p:spPr>
          <a:xfrm>
            <a:off x="6096000" y="4104640"/>
            <a:ext cx="1828800" cy="579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Quit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44E724-DD44-698F-75C7-AFF3EF9B61A8}"/>
              </a:ext>
            </a:extLst>
          </p:cNvPr>
          <p:cNvCxnSpPr/>
          <p:nvPr/>
        </p:nvCxnSpPr>
        <p:spPr>
          <a:xfrm>
            <a:off x="7122159" y="3637279"/>
            <a:ext cx="0" cy="44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6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daneswarikadiyam05@gmail.com</dc:creator>
  <cp:lastModifiedBy>daneswarikadiyam05@gmail.com</cp:lastModifiedBy>
  <cp:revision>1</cp:revision>
  <dcterms:created xsi:type="dcterms:W3CDTF">2023-09-20T23:12:12Z</dcterms:created>
  <dcterms:modified xsi:type="dcterms:W3CDTF">2023-09-21T01:37:33Z</dcterms:modified>
</cp:coreProperties>
</file>