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sldIdLst>
    <p:sldId id="256" r:id="rId5"/>
    <p:sldId id="257" r:id="rId6"/>
    <p:sldId id="258" r:id="rId7"/>
  </p:sldIdLst>
  <p:sldSz cx="13716000" cy="18288000"/>
  <p:notesSz cx="6858000" cy="9144000"/>
  <p:defaultTextStyle>
    <a:defPPr>
      <a:defRPr lang="en-US"/>
    </a:defPPr>
    <a:lvl1pPr marL="0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5437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0874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46311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1748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77185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92622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08058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23495" algn="l" defTabSz="61543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Adkins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7" autoAdjust="0"/>
    <p:restoredTop sz="90801" autoAdjust="0"/>
  </p:normalViewPr>
  <p:slideViewPr>
    <p:cSldViewPr snapToGrid="0" snapToObjects="1">
      <p:cViewPr varScale="1">
        <p:scale>
          <a:sx n="37" d="100"/>
          <a:sy n="37" d="100"/>
        </p:scale>
        <p:origin x="-128" y="-160"/>
      </p:cViewPr>
      <p:guideLst>
        <p:guide orient="horz" pos="57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20T16:13:13.081" idx="1">
    <p:pos x="7824" y="10"/>
    <p:text>Bootstrap Pills
- link to lower in the page</p:text>
  </p:cm>
  <p:cm authorId="0" dt="2017-05-20T16:14:05.211" idx="2">
    <p:pos x="10" y="10"/>
    <p:text>Header fixed
Logo: link to top of document
</p:text>
  </p:cm>
  <p:cm authorId="0" dt="2017-05-20T16:20:50.432" idx="3">
    <p:pos x="47" y="1251"/>
    <p:text>Jumbotron: Picture of nice project</p:text>
  </p:cm>
  <p:cm authorId="0" dt="2017-05-20T16:34:55.429" idx="4">
    <p:pos x="44" y="7593"/>
    <p:text>About: Good Font, Format that serves as a separator and tells a little about the family owned business
Container div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DF29-8E55-4E40-8B1D-67682158254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C07D5-5839-8342-BCBC-5BC3CD7ED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C07D5-5839-8342-BCBC-5BC3CD7ED9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C07D5-5839-8342-BCBC-5BC3CD7ED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C07D5-5839-8342-BCBC-5BC3CD7ED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681137"/>
            <a:ext cx="11658600" cy="3920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0363200"/>
            <a:ext cx="9601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6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7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0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3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732370"/>
            <a:ext cx="3086100" cy="15604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32370"/>
            <a:ext cx="9029700" cy="15604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11751737"/>
            <a:ext cx="11658600" cy="3632201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7751236"/>
            <a:ext cx="11658600" cy="40004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543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087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463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17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771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926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0805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234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267200"/>
            <a:ext cx="6057900" cy="1206923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4267200"/>
            <a:ext cx="6057900" cy="1206923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93636"/>
            <a:ext cx="6060282" cy="170603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437" indent="0">
              <a:buNone/>
              <a:defRPr sz="2700" b="1"/>
            </a:lvl2pPr>
            <a:lvl3pPr marL="1230874" indent="0">
              <a:buNone/>
              <a:defRPr sz="2400" b="1"/>
            </a:lvl3pPr>
            <a:lvl4pPr marL="1846311" indent="0">
              <a:buNone/>
              <a:defRPr sz="2200" b="1"/>
            </a:lvl4pPr>
            <a:lvl5pPr marL="2461748" indent="0">
              <a:buNone/>
              <a:defRPr sz="2200" b="1"/>
            </a:lvl5pPr>
            <a:lvl6pPr marL="3077185" indent="0">
              <a:buNone/>
              <a:defRPr sz="2200" b="1"/>
            </a:lvl6pPr>
            <a:lvl7pPr marL="3692622" indent="0">
              <a:buNone/>
              <a:defRPr sz="2200" b="1"/>
            </a:lvl7pPr>
            <a:lvl8pPr marL="4308058" indent="0">
              <a:buNone/>
              <a:defRPr sz="2200" b="1"/>
            </a:lvl8pPr>
            <a:lvl9pPr marL="492349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5799667"/>
            <a:ext cx="6060282" cy="1053676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4093636"/>
            <a:ext cx="6062663" cy="170603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5437" indent="0">
              <a:buNone/>
              <a:defRPr sz="2700" b="1"/>
            </a:lvl2pPr>
            <a:lvl3pPr marL="1230874" indent="0">
              <a:buNone/>
              <a:defRPr sz="2400" b="1"/>
            </a:lvl3pPr>
            <a:lvl4pPr marL="1846311" indent="0">
              <a:buNone/>
              <a:defRPr sz="2200" b="1"/>
            </a:lvl4pPr>
            <a:lvl5pPr marL="2461748" indent="0">
              <a:buNone/>
              <a:defRPr sz="2200" b="1"/>
            </a:lvl5pPr>
            <a:lvl6pPr marL="3077185" indent="0">
              <a:buNone/>
              <a:defRPr sz="2200" b="1"/>
            </a:lvl6pPr>
            <a:lvl7pPr marL="3692622" indent="0">
              <a:buNone/>
              <a:defRPr sz="2200" b="1"/>
            </a:lvl7pPr>
            <a:lvl8pPr marL="4308058" indent="0">
              <a:buNone/>
              <a:defRPr sz="2200" b="1"/>
            </a:lvl8pPr>
            <a:lvl9pPr marL="492349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5799667"/>
            <a:ext cx="6062663" cy="1053676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728136"/>
            <a:ext cx="4512470" cy="30988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728135"/>
            <a:ext cx="7667625" cy="1560830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4" y="3826937"/>
            <a:ext cx="4512470" cy="12509501"/>
          </a:xfrm>
        </p:spPr>
        <p:txBody>
          <a:bodyPr/>
          <a:lstStyle>
            <a:lvl1pPr marL="0" indent="0">
              <a:buNone/>
              <a:defRPr sz="1900"/>
            </a:lvl1pPr>
            <a:lvl2pPr marL="615437" indent="0">
              <a:buNone/>
              <a:defRPr sz="1600"/>
            </a:lvl2pPr>
            <a:lvl3pPr marL="1230874" indent="0">
              <a:buNone/>
              <a:defRPr sz="1300"/>
            </a:lvl3pPr>
            <a:lvl4pPr marL="1846311" indent="0">
              <a:buNone/>
              <a:defRPr sz="1200"/>
            </a:lvl4pPr>
            <a:lvl5pPr marL="2461748" indent="0">
              <a:buNone/>
              <a:defRPr sz="1200"/>
            </a:lvl5pPr>
            <a:lvl6pPr marL="3077185" indent="0">
              <a:buNone/>
              <a:defRPr sz="1200"/>
            </a:lvl6pPr>
            <a:lvl7pPr marL="3692622" indent="0">
              <a:buNone/>
              <a:defRPr sz="1200"/>
            </a:lvl7pPr>
            <a:lvl8pPr marL="4308058" indent="0">
              <a:buNone/>
              <a:defRPr sz="1200"/>
            </a:lvl8pPr>
            <a:lvl9pPr marL="492349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2801600"/>
            <a:ext cx="8229600" cy="151130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634068"/>
            <a:ext cx="8229600" cy="10972800"/>
          </a:xfrm>
        </p:spPr>
        <p:txBody>
          <a:bodyPr/>
          <a:lstStyle>
            <a:lvl1pPr marL="0" indent="0">
              <a:buNone/>
              <a:defRPr sz="4300"/>
            </a:lvl1pPr>
            <a:lvl2pPr marL="615437" indent="0">
              <a:buNone/>
              <a:defRPr sz="3800"/>
            </a:lvl2pPr>
            <a:lvl3pPr marL="1230874" indent="0">
              <a:buNone/>
              <a:defRPr sz="3200"/>
            </a:lvl3pPr>
            <a:lvl4pPr marL="1846311" indent="0">
              <a:buNone/>
              <a:defRPr sz="2700"/>
            </a:lvl4pPr>
            <a:lvl5pPr marL="2461748" indent="0">
              <a:buNone/>
              <a:defRPr sz="2700"/>
            </a:lvl5pPr>
            <a:lvl6pPr marL="3077185" indent="0">
              <a:buNone/>
              <a:defRPr sz="2700"/>
            </a:lvl6pPr>
            <a:lvl7pPr marL="3692622" indent="0">
              <a:buNone/>
              <a:defRPr sz="2700"/>
            </a:lvl7pPr>
            <a:lvl8pPr marL="4308058" indent="0">
              <a:buNone/>
              <a:defRPr sz="2700"/>
            </a:lvl8pPr>
            <a:lvl9pPr marL="492349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4312902"/>
            <a:ext cx="8229600" cy="2146298"/>
          </a:xfrm>
        </p:spPr>
        <p:txBody>
          <a:bodyPr/>
          <a:lstStyle>
            <a:lvl1pPr marL="0" indent="0">
              <a:buNone/>
              <a:defRPr sz="1900"/>
            </a:lvl1pPr>
            <a:lvl2pPr marL="615437" indent="0">
              <a:buNone/>
              <a:defRPr sz="1600"/>
            </a:lvl2pPr>
            <a:lvl3pPr marL="1230874" indent="0">
              <a:buNone/>
              <a:defRPr sz="1300"/>
            </a:lvl3pPr>
            <a:lvl4pPr marL="1846311" indent="0">
              <a:buNone/>
              <a:defRPr sz="1200"/>
            </a:lvl4pPr>
            <a:lvl5pPr marL="2461748" indent="0">
              <a:buNone/>
              <a:defRPr sz="1200"/>
            </a:lvl5pPr>
            <a:lvl6pPr marL="3077185" indent="0">
              <a:buNone/>
              <a:defRPr sz="1200"/>
            </a:lvl6pPr>
            <a:lvl7pPr marL="3692622" indent="0">
              <a:buNone/>
              <a:defRPr sz="1200"/>
            </a:lvl7pPr>
            <a:lvl8pPr marL="4308058" indent="0">
              <a:buNone/>
              <a:defRPr sz="1200"/>
            </a:lvl8pPr>
            <a:lvl9pPr marL="492349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32368"/>
            <a:ext cx="12344400" cy="3048000"/>
          </a:xfrm>
          <a:prstGeom prst="rect">
            <a:avLst/>
          </a:prstGeom>
        </p:spPr>
        <p:txBody>
          <a:bodyPr vert="horz" lIns="123087" tIns="61544" rIns="123087" bIns="615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267200"/>
            <a:ext cx="12344400" cy="12069235"/>
          </a:xfrm>
          <a:prstGeom prst="rect">
            <a:avLst/>
          </a:prstGeom>
        </p:spPr>
        <p:txBody>
          <a:bodyPr vert="horz" lIns="123087" tIns="61544" rIns="123087" bIns="615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6950270"/>
            <a:ext cx="3200400" cy="973668"/>
          </a:xfrm>
          <a:prstGeom prst="rect">
            <a:avLst/>
          </a:prstGeom>
        </p:spPr>
        <p:txBody>
          <a:bodyPr vert="horz" lIns="123087" tIns="61544" rIns="123087" bIns="615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6950270"/>
            <a:ext cx="4343400" cy="973668"/>
          </a:xfrm>
          <a:prstGeom prst="rect">
            <a:avLst/>
          </a:prstGeom>
        </p:spPr>
        <p:txBody>
          <a:bodyPr vert="horz" lIns="123087" tIns="61544" rIns="123087" bIns="615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6950270"/>
            <a:ext cx="3200400" cy="973668"/>
          </a:xfrm>
          <a:prstGeom prst="rect">
            <a:avLst/>
          </a:prstGeom>
        </p:spPr>
        <p:txBody>
          <a:bodyPr vert="horz" lIns="123087" tIns="61544" rIns="123087" bIns="615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61543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578" indent="-461578" algn="l" defTabSz="615437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085" indent="-384648" algn="l" defTabSz="615437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38592" indent="-307718" algn="l" defTabSz="61543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54029" indent="-307718" algn="l" defTabSz="615437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9466" indent="-307718" algn="l" defTabSz="615437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4903" indent="-307718" algn="l" defTabSz="615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00340" indent="-307718" algn="l" defTabSz="615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15777" indent="-307718" algn="l" defTabSz="615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31214" indent="-307718" algn="l" defTabSz="615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437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0874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1748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7185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2622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08058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3495" algn="l" defTabSz="61543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25602" y="0"/>
            <a:ext cx="14326504" cy="11983056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smtClean="0">
                <a:latin typeface="Georgia"/>
                <a:cs typeface="Georgia"/>
              </a:rPr>
              <a:t>INTERIOR &amp; EXTERIOR</a:t>
            </a:r>
          </a:p>
          <a:p>
            <a:pPr algn="ctr"/>
            <a:endParaRPr lang="cs-CZ" sz="3600" dirty="0" smtClean="0">
              <a:latin typeface="Georgia"/>
              <a:cs typeface="Georgia"/>
            </a:endParaRPr>
          </a:p>
          <a:p>
            <a:pPr algn="ctr"/>
            <a:r>
              <a:rPr lang="cs-CZ" sz="3600" dirty="0" smtClean="0">
                <a:latin typeface="Georgia"/>
                <a:cs typeface="Georgia"/>
              </a:rPr>
              <a:t>BIG OR SMALL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15685"/>
            <a:ext cx="13716000" cy="1953759"/>
            <a:chOff x="0" y="-32563"/>
            <a:chExt cx="13716000" cy="1953759"/>
          </a:xfrm>
        </p:grpSpPr>
        <p:sp>
          <p:nvSpPr>
            <p:cNvPr id="5" name="Rectangle 4"/>
            <p:cNvSpPr/>
            <p:nvPr/>
          </p:nvSpPr>
          <p:spPr>
            <a:xfrm>
              <a:off x="0" y="-32563"/>
              <a:ext cx="13716000" cy="19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5840" y="258939"/>
              <a:ext cx="2645933" cy="1302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4000" b="1" dirty="0" smtClean="0"/>
                <a:t>J&amp;T	</a:t>
              </a:r>
            </a:p>
            <a:p>
              <a:pPr algn="ctr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3200" dirty="0" smtClean="0"/>
                <a:t>Remodeling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299995" y="618012"/>
              <a:ext cx="6147383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/>
                <a:t>-About- -Work We do- -Request-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17022767"/>
            <a:ext cx="1371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eorgia"/>
                <a:cs typeface="Georgia"/>
              </a:rPr>
              <a:t>We are masters at remodeling bathrooms,</a:t>
            </a:r>
          </a:p>
          <a:p>
            <a:pPr algn="ctr"/>
            <a:r>
              <a:rPr lang="en-US" sz="3200" b="1" dirty="0" smtClean="0">
                <a:latin typeface="Georgia"/>
                <a:cs typeface="Georgia"/>
              </a:rPr>
              <a:t>kitchens, and even basements!</a:t>
            </a:r>
            <a:endParaRPr lang="en-US" sz="3200" b="1" dirty="0">
              <a:latin typeface="Georgia"/>
              <a:cs typeface="Georg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7771" y="11983056"/>
            <a:ext cx="10679757" cy="6545094"/>
          </a:xfrm>
          <a:prstGeom prst="rect">
            <a:avLst/>
          </a:prstGeom>
          <a:noFill/>
          <a:ln w="317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1790815" y="13399591"/>
            <a:ext cx="3123897" cy="32030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lonna MT"/>
                <a:cs typeface="Colonna MT"/>
              </a:rPr>
              <a:t>A FAMILY-OWNED BUSINESS</a:t>
            </a:r>
            <a:endParaRPr lang="en-US" b="1" dirty="0">
              <a:latin typeface="Colonna MT"/>
              <a:cs typeface="Colonna MT"/>
            </a:endParaRPr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5286349" y="13399591"/>
            <a:ext cx="3009563" cy="32030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lonna MT"/>
                <a:cs typeface="Colonna MT"/>
              </a:rPr>
              <a:t>WE REMODEL &amp; </a:t>
            </a:r>
            <a:r>
              <a:rPr lang="en-US" b="1" dirty="0" smtClean="0">
                <a:latin typeface="Colonna MT"/>
                <a:cs typeface="Colonna MT"/>
              </a:rPr>
              <a:t>REPAIR IN</a:t>
            </a:r>
            <a:endParaRPr lang="en-US" b="1" dirty="0">
              <a:latin typeface="Colonna MT"/>
              <a:cs typeface="Colonna MT"/>
            </a:endParaRPr>
          </a:p>
          <a:p>
            <a:pPr algn="ctr"/>
            <a:r>
              <a:rPr lang="en-US" b="1" dirty="0">
                <a:latin typeface="Colonna MT"/>
                <a:cs typeface="Colonna MT"/>
              </a:rPr>
              <a:t>THE DMV</a:t>
            </a: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8621513" y="13399591"/>
            <a:ext cx="3132732" cy="32030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lonna MT"/>
                <a:cs typeface="Colonna MT"/>
              </a:rPr>
              <a:t>COMPETITIVE PRICES, GREAT WORK</a:t>
            </a:r>
            <a:endParaRPr lang="en-US" b="1" dirty="0">
              <a:latin typeface="Colonna MT"/>
              <a:cs typeface="Colonna M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2522427"/>
            <a:ext cx="1371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eorgia"/>
                <a:cs typeface="Georgia"/>
              </a:rPr>
              <a:t>ABOUT US</a:t>
            </a:r>
            <a:endParaRPr lang="en-US" sz="32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6318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3716000" cy="2181698"/>
            <a:chOff x="0" y="0"/>
            <a:chExt cx="13716000" cy="218169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3716000" cy="2181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1867" y="740259"/>
              <a:ext cx="6381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latin typeface="Georgia"/>
                  <a:cs typeface="Georgia"/>
                </a:rPr>
                <a:t>WORK WE DO</a:t>
              </a:r>
              <a:endParaRPr lang="en-US" sz="3600" b="1" dirty="0">
                <a:latin typeface="Georgia"/>
                <a:cs typeface="Georgi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3373" y="2507328"/>
            <a:ext cx="10386716" cy="12113307"/>
            <a:chOff x="1823373" y="2344513"/>
            <a:chExt cx="10386716" cy="12113307"/>
          </a:xfrm>
        </p:grpSpPr>
        <p:sp>
          <p:nvSpPr>
            <p:cNvPr id="9" name="Rectangle 8"/>
            <p:cNvSpPr/>
            <p:nvPr/>
          </p:nvSpPr>
          <p:spPr>
            <a:xfrm>
              <a:off x="1823373" y="2344513"/>
              <a:ext cx="10386716" cy="1211330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4337" y="3093454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80682" y="3093454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84467" y="3093454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33937" y="9269946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70282" y="9269946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74067" y="9269946"/>
              <a:ext cx="2083855" cy="4395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28191" y="15170083"/>
            <a:ext cx="5665481" cy="1252014"/>
            <a:chOff x="0" y="-11328"/>
            <a:chExt cx="13716000" cy="2193026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3716000" cy="2181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3039" y="-11328"/>
              <a:ext cx="6381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latin typeface="Georgia"/>
                  <a:cs typeface="Georgia"/>
                </a:rPr>
                <a:t>Request A Quote</a:t>
              </a:r>
              <a:endParaRPr lang="en-US" sz="3600" b="1" dirty="0">
                <a:latin typeface="Georgia"/>
                <a:cs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34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45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8533</TotalTime>
  <Words>61</Words>
  <Application>Microsoft Macintosh PowerPoint</Application>
  <PresentationFormat>Custom</PresentationFormat>
  <Paragraphs>18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Kendall Adkins</cp:lastModifiedBy>
  <cp:revision>59</cp:revision>
  <dcterms:created xsi:type="dcterms:W3CDTF">2010-04-12T23:12:02Z</dcterms:created>
  <dcterms:modified xsi:type="dcterms:W3CDTF">2017-05-26T16:02:00Z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