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1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716-F4AD-4F34-BAE2-FC9B3FADD516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FEA6-943C-4DF1-9ECD-A3ED77B23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716-F4AD-4F34-BAE2-FC9B3FADD516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FEA6-943C-4DF1-9ECD-A3ED77B23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716-F4AD-4F34-BAE2-FC9B3FADD516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FEA6-943C-4DF1-9ECD-A3ED77B23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716-F4AD-4F34-BAE2-FC9B3FADD516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FEA6-943C-4DF1-9ECD-A3ED77B23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716-F4AD-4F34-BAE2-FC9B3FADD516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FEA6-943C-4DF1-9ECD-A3ED77B23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716-F4AD-4F34-BAE2-FC9B3FADD516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FEA6-943C-4DF1-9ECD-A3ED77B23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716-F4AD-4F34-BAE2-FC9B3FADD516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FEA6-943C-4DF1-9ECD-A3ED77B23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716-F4AD-4F34-BAE2-FC9B3FADD516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FEA6-943C-4DF1-9ECD-A3ED77B23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716-F4AD-4F34-BAE2-FC9B3FADD516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FEA6-943C-4DF1-9ECD-A3ED77B23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716-F4AD-4F34-BAE2-FC9B3FADD516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FEA6-943C-4DF1-9ECD-A3ED77B23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716-F4AD-4F34-BAE2-FC9B3FADD516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FEA6-943C-4DF1-9ECD-A3ED77B23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03716-F4AD-4F34-BAE2-FC9B3FADD516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AFEA6-943C-4DF1-9ECD-A3ED77B237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Jeevan</dc:creator>
  <cp:lastModifiedBy>Jeevan</cp:lastModifiedBy>
  <cp:revision>1</cp:revision>
  <dcterms:created xsi:type="dcterms:W3CDTF">2015-07-05T17:27:26Z</dcterms:created>
  <dcterms:modified xsi:type="dcterms:W3CDTF">2015-07-05T17:25:38Z</dcterms:modified>
</cp:coreProperties>
</file>