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1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59736-925E-0CA1-30C1-9D219D76E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D13C7F8-5C16-1B05-67B4-661519C73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31335D-F510-1BBB-31CE-87AE3D91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7AA3-F261-49EA-8666-BA6E0BADC477}" type="datetimeFigureOut">
              <a:rPr lang="nl-NL" smtClean="0"/>
              <a:t>29-9-2022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CC9A30-7BD2-9B5D-9079-9D20B15B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A7DB97-EB89-4CEF-EEF8-8077599E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83A4-7C56-4ED0-A982-C693773556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569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564DF-684F-F487-0F57-132C7494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FCAC3C6-D91F-4FAD-4F7B-27D3DED66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8F2B585-8127-FD4B-F831-33EBE459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7AA3-F261-49EA-8666-BA6E0BADC477}" type="datetimeFigureOut">
              <a:rPr lang="nl-NL" smtClean="0"/>
              <a:t>29-9-2022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52F1712-EB45-8E48-A06C-CFABDE71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BC5C47E-961C-4181-DF8A-4683FE4B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83A4-7C56-4ED0-A982-C693773556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081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7F3184D-629E-94A0-F822-C1F9A0BC9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65C2DC2-AF17-7818-58FE-C186E9291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2DE2150-C075-3914-AC89-0E33D98B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7AA3-F261-49EA-8666-BA6E0BADC477}" type="datetimeFigureOut">
              <a:rPr lang="nl-NL" smtClean="0"/>
              <a:t>29-9-2022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2935B87-AD51-418E-1D42-6E5762686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F2902CC-9FD3-EFC6-B2BD-14C9876A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83A4-7C56-4ED0-A982-C693773556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657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6DB07-F04A-3F60-255B-7A400EAE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AA241B-15D7-900D-6516-0520A1B7F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27AAC7-6742-E5F2-1F5C-B6832592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7AA3-F261-49EA-8666-BA6E0BADC477}" type="datetimeFigureOut">
              <a:rPr lang="nl-NL" smtClean="0"/>
              <a:t>29-9-2022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7DFE6A-E46B-2D8B-4FA0-C81253A4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56513C-1CB4-727A-2793-C6923DEB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83A4-7C56-4ED0-A982-C693773556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359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7BA37-5B0D-D918-35A5-3F3FDEB0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F8B2534-7737-6535-AA4D-80843FA0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A71299-72DA-2856-4C7C-FF2310CD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7AA3-F261-49EA-8666-BA6E0BADC477}" type="datetimeFigureOut">
              <a:rPr lang="nl-NL" smtClean="0"/>
              <a:t>29-9-2022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4E16ADA-2D57-45D0-8CA1-F774D419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EF739E6-AFAA-2839-6386-E588A5CF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83A4-7C56-4ED0-A982-C693773556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29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E9DD6-6F07-C855-BE03-5DCB089F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A15AB6-005D-213D-C74A-F88581ABF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FD8F6DB-6560-ADBE-1524-F4D7628B5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F2D351F-A2BF-C955-F5A4-8E3832D1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7AA3-F261-49EA-8666-BA6E0BADC477}" type="datetimeFigureOut">
              <a:rPr lang="nl-NL" smtClean="0"/>
              <a:t>29-9-2022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ECB0BD6-B3F7-8BEB-EF61-E7AEF261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5E5C361-47F4-47FB-9C65-028C5C43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83A4-7C56-4ED0-A982-C693773556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781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FA4F8-8AC3-9F81-CD34-D9DAD27D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B5C8F5F-6A54-9EE6-5603-A538D2648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571C544-681D-3B5A-B167-FCF947E8C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F53C088-8770-60AC-9427-7C27095D7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AE266F2-A631-13C6-8FDC-772AEB0E8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6AA5959-E771-E189-0A83-1E253201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7AA3-F261-49EA-8666-BA6E0BADC477}" type="datetimeFigureOut">
              <a:rPr lang="nl-NL" smtClean="0"/>
              <a:t>29-9-2022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4924FD0-18DB-2523-8CB7-6BC91F5A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47F602C-E256-2423-49D4-37397018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83A4-7C56-4ED0-A982-C693773556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984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73CF63-EC7D-09FE-0BB1-2D54B56D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2F0AC73-4CF2-4C9A-CE38-738036F2B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7AA3-F261-49EA-8666-BA6E0BADC477}" type="datetimeFigureOut">
              <a:rPr lang="nl-NL" smtClean="0"/>
              <a:t>29-9-2022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09AA286-0A7E-80E9-FEA0-2BB65437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E85981D-88E1-B374-3219-F8364C1F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83A4-7C56-4ED0-A982-C693773556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730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33B37E-D1B1-D2A4-3A86-967B2D1C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7AA3-F261-49EA-8666-BA6E0BADC477}" type="datetimeFigureOut">
              <a:rPr lang="nl-NL" smtClean="0"/>
              <a:t>29-9-2022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DA2F9B0-7F81-E3DF-1173-B4CA7C9A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CB1B921-B8EC-636D-26F9-3A25BB90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83A4-7C56-4ED0-A982-C693773556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316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E19FA-50C8-3747-1A04-A335C821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1C4A1C-2144-98C8-2BF8-7FFDDDCA6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D5E9C5B-B429-90E9-D757-7D18CFDB1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70BCE6E-E3C2-73C5-291A-823F490F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7AA3-F261-49EA-8666-BA6E0BADC477}" type="datetimeFigureOut">
              <a:rPr lang="nl-NL" smtClean="0"/>
              <a:t>29-9-2022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118A308-84BA-E63C-71DD-F16FF65A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DDF772C-D758-B177-951E-6B7D9CC4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83A4-7C56-4ED0-A982-C693773556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470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1C5E2-26FE-2F5E-6931-0D99EF95D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34718F5-C465-4093-770C-9E78622BD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27243A1-56FC-EBDF-6DC2-C55D7B0FC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6E6023C-6758-8BED-F61A-241541C8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7AA3-F261-49EA-8666-BA6E0BADC477}" type="datetimeFigureOut">
              <a:rPr lang="nl-NL" smtClean="0"/>
              <a:t>29-9-2022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76667C-CBA7-B71A-A1B7-8150E3A3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C4B6AAF-5234-1E37-0B56-F353B6F7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83A4-7C56-4ED0-A982-C693773556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888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A649D8E-BB37-E99B-0832-1DAB15BF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B53DEF3-94EF-A650-5637-4F0680974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8E9120-2FFE-0135-C275-DDF67C5B3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47AA3-F261-49EA-8666-BA6E0BADC477}" type="datetimeFigureOut">
              <a:rPr lang="nl-NL" smtClean="0"/>
              <a:t>29-9-2022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F71758-28A0-35B4-2488-902615293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894409C-AD42-7CBB-6761-76684BCFA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483A4-7C56-4ED0-A982-C6937735566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468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>
            <a:extLst>
              <a:ext uri="{FF2B5EF4-FFF2-40B4-BE49-F238E27FC236}">
                <a16:creationId xmlns:a16="http://schemas.microsoft.com/office/drawing/2014/main" id="{7FA601C0-C21A-717F-45F1-AA3ED88F17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33" t="9630" r="17849" b="21844"/>
          <a:stretch/>
        </p:blipFill>
        <p:spPr>
          <a:xfrm>
            <a:off x="2363821" y="660414"/>
            <a:ext cx="7509753" cy="4699526"/>
          </a:xfrm>
          <a:prstGeom prst="rect">
            <a:avLst/>
          </a:prstGeom>
        </p:spPr>
      </p:pic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E629F3D7-B665-9C27-DEED-7D3BFFAFA98D}"/>
              </a:ext>
            </a:extLst>
          </p:cNvPr>
          <p:cNvSpPr/>
          <p:nvPr/>
        </p:nvSpPr>
        <p:spPr>
          <a:xfrm>
            <a:off x="5068111" y="2652962"/>
            <a:ext cx="359923" cy="328031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515392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Karel J. van der Lelij</dc:creator>
  <cp:lastModifiedBy>Karel J. van der Lelij</cp:lastModifiedBy>
  <cp:revision>1</cp:revision>
  <dcterms:created xsi:type="dcterms:W3CDTF">2022-09-30T08:39:32Z</dcterms:created>
  <dcterms:modified xsi:type="dcterms:W3CDTF">2022-09-30T08:40:07Z</dcterms:modified>
</cp:coreProperties>
</file>