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1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van der Lelij" userId="0ebe60f0-329f-4378-b93f-e89fca307a8a" providerId="ADAL" clId="{6AA218E1-C6B1-44A2-BA8F-48D009A82C7F}"/>
    <pc:docChg chg="custSel modSld">
      <pc:chgData name="Karel van der Lelij" userId="0ebe60f0-329f-4378-b93f-e89fca307a8a" providerId="ADAL" clId="{6AA218E1-C6B1-44A2-BA8F-48D009A82C7F}" dt="2022-12-14T18:28:17.664" v="63" actId="692"/>
      <pc:docMkLst>
        <pc:docMk/>
      </pc:docMkLst>
      <pc:sldChg chg="delSp modSp mod">
        <pc:chgData name="Karel van der Lelij" userId="0ebe60f0-329f-4378-b93f-e89fca307a8a" providerId="ADAL" clId="{6AA218E1-C6B1-44A2-BA8F-48D009A82C7F}" dt="2022-12-14T18:28:17.664" v="63" actId="692"/>
        <pc:sldMkLst>
          <pc:docMk/>
          <pc:sldMk cId="4040989624" sldId="256"/>
        </pc:sldMkLst>
        <pc:spChg chg="mod">
          <ac:chgData name="Karel van der Lelij" userId="0ebe60f0-329f-4378-b93f-e89fca307a8a" providerId="ADAL" clId="{6AA218E1-C6B1-44A2-BA8F-48D009A82C7F}" dt="2022-12-14T15:49:42.710" v="41" actId="1035"/>
          <ac:spMkLst>
            <pc:docMk/>
            <pc:sldMk cId="4040989624" sldId="256"/>
            <ac:spMk id="6" creationId="{DEE73831-477E-E842-F477-DE4CC3B13496}"/>
          </ac:spMkLst>
        </pc:spChg>
        <pc:spChg chg="del">
          <ac:chgData name="Karel van der Lelij" userId="0ebe60f0-329f-4378-b93f-e89fca307a8a" providerId="ADAL" clId="{6AA218E1-C6B1-44A2-BA8F-48D009A82C7F}" dt="2022-12-14T15:49:30.133" v="1" actId="478"/>
          <ac:spMkLst>
            <pc:docMk/>
            <pc:sldMk cId="4040989624" sldId="256"/>
            <ac:spMk id="7" creationId="{F9EB6633-F7D6-E017-72FF-09B7EE4E65B1}"/>
          </ac:spMkLst>
        </pc:spChg>
        <pc:spChg chg="mod">
          <ac:chgData name="Karel van der Lelij" userId="0ebe60f0-329f-4378-b93f-e89fca307a8a" providerId="ADAL" clId="{6AA218E1-C6B1-44A2-BA8F-48D009A82C7F}" dt="2022-12-14T18:28:08.735" v="62" actId="1076"/>
          <ac:spMkLst>
            <pc:docMk/>
            <pc:sldMk cId="4040989624" sldId="256"/>
            <ac:spMk id="217" creationId="{8C11A836-DF3E-C62C-8C2A-D9A67C9BDF70}"/>
          </ac:spMkLst>
        </pc:spChg>
        <pc:cxnChg chg="mod">
          <ac:chgData name="Karel van der Lelij" userId="0ebe60f0-329f-4378-b93f-e89fca307a8a" providerId="ADAL" clId="{6AA218E1-C6B1-44A2-BA8F-48D009A82C7F}" dt="2022-12-14T18:24:41.299" v="51" actId="692"/>
          <ac:cxnSpMkLst>
            <pc:docMk/>
            <pc:sldMk cId="4040989624" sldId="256"/>
            <ac:cxnSpMk id="9" creationId="{366A903E-982F-8D7F-9BD1-C1F58DADA36D}"/>
          </ac:cxnSpMkLst>
        </pc:cxnChg>
        <pc:cxnChg chg="del mod">
          <ac:chgData name="Karel van der Lelij" userId="0ebe60f0-329f-4378-b93f-e89fca307a8a" providerId="ADAL" clId="{6AA218E1-C6B1-44A2-BA8F-48D009A82C7F}" dt="2022-12-14T15:49:33.160" v="3" actId="478"/>
          <ac:cxnSpMkLst>
            <pc:docMk/>
            <pc:sldMk cId="4040989624" sldId="256"/>
            <ac:cxnSpMk id="13" creationId="{FA5FE493-BD42-6E81-FAAE-A3075850EA44}"/>
          </ac:cxnSpMkLst>
        </pc:cxnChg>
        <pc:cxnChg chg="mod">
          <ac:chgData name="Karel van der Lelij" userId="0ebe60f0-329f-4378-b93f-e89fca307a8a" providerId="ADAL" clId="{6AA218E1-C6B1-44A2-BA8F-48D009A82C7F}" dt="2022-12-14T18:25:36.606" v="54" actId="692"/>
          <ac:cxnSpMkLst>
            <pc:docMk/>
            <pc:sldMk cId="4040989624" sldId="256"/>
            <ac:cxnSpMk id="22" creationId="{014D8259-32BD-8003-1C7B-B4862B467333}"/>
          </ac:cxnSpMkLst>
        </pc:cxnChg>
        <pc:cxnChg chg="mod">
          <ac:chgData name="Karel van der Lelij" userId="0ebe60f0-329f-4378-b93f-e89fca307a8a" providerId="ADAL" clId="{6AA218E1-C6B1-44A2-BA8F-48D009A82C7F}" dt="2022-12-14T18:25:03.874" v="52" actId="692"/>
          <ac:cxnSpMkLst>
            <pc:docMk/>
            <pc:sldMk cId="4040989624" sldId="256"/>
            <ac:cxnSpMk id="56" creationId="{BF6E457B-0800-B4FA-450D-9C9B54569B06}"/>
          </ac:cxnSpMkLst>
        </pc:cxnChg>
        <pc:cxnChg chg="mod">
          <ac:chgData name="Karel van der Lelij" userId="0ebe60f0-329f-4378-b93f-e89fca307a8a" providerId="ADAL" clId="{6AA218E1-C6B1-44A2-BA8F-48D009A82C7F}" dt="2022-12-14T18:26:39" v="57" actId="692"/>
          <ac:cxnSpMkLst>
            <pc:docMk/>
            <pc:sldMk cId="4040989624" sldId="256"/>
            <ac:cxnSpMk id="122" creationId="{8AB17CF7-FCCB-12DF-C350-BA572C54FCBE}"/>
          </ac:cxnSpMkLst>
        </pc:cxnChg>
        <pc:cxnChg chg="mod">
          <ac:chgData name="Karel van der Lelij" userId="0ebe60f0-329f-4378-b93f-e89fca307a8a" providerId="ADAL" clId="{6AA218E1-C6B1-44A2-BA8F-48D009A82C7F}" dt="2022-12-14T18:26:45.540" v="58" actId="692"/>
          <ac:cxnSpMkLst>
            <pc:docMk/>
            <pc:sldMk cId="4040989624" sldId="256"/>
            <ac:cxnSpMk id="124" creationId="{472698EB-4A31-3A38-D083-0F4CFF0A4266}"/>
          </ac:cxnSpMkLst>
        </pc:cxnChg>
        <pc:cxnChg chg="mod">
          <ac:chgData name="Karel van der Lelij" userId="0ebe60f0-329f-4378-b93f-e89fca307a8a" providerId="ADAL" clId="{6AA218E1-C6B1-44A2-BA8F-48D009A82C7F}" dt="2022-12-14T18:27:22.840" v="59" actId="692"/>
          <ac:cxnSpMkLst>
            <pc:docMk/>
            <pc:sldMk cId="4040989624" sldId="256"/>
            <ac:cxnSpMk id="132" creationId="{C2F64D1D-E41C-3E06-0BA9-0549BFF8E9E4}"/>
          </ac:cxnSpMkLst>
        </pc:cxnChg>
        <pc:cxnChg chg="mod">
          <ac:chgData name="Karel van der Lelij" userId="0ebe60f0-329f-4378-b93f-e89fca307a8a" providerId="ADAL" clId="{6AA218E1-C6B1-44A2-BA8F-48D009A82C7F}" dt="2022-12-14T18:25:55.932" v="55" actId="692"/>
          <ac:cxnSpMkLst>
            <pc:docMk/>
            <pc:sldMk cId="4040989624" sldId="256"/>
            <ac:cxnSpMk id="144" creationId="{A78C6701-016C-9524-5D92-FD96DEF12860}"/>
          </ac:cxnSpMkLst>
        </pc:cxnChg>
        <pc:cxnChg chg="mod">
          <ac:chgData name="Karel van der Lelij" userId="0ebe60f0-329f-4378-b93f-e89fca307a8a" providerId="ADAL" clId="{6AA218E1-C6B1-44A2-BA8F-48D009A82C7F}" dt="2022-12-14T18:26:01.471" v="56" actId="692"/>
          <ac:cxnSpMkLst>
            <pc:docMk/>
            <pc:sldMk cId="4040989624" sldId="256"/>
            <ac:cxnSpMk id="148" creationId="{2755195A-6EE4-8568-1426-2D76926BD8E8}"/>
          </ac:cxnSpMkLst>
        </pc:cxnChg>
        <pc:cxnChg chg="mod">
          <ac:chgData name="Karel van der Lelij" userId="0ebe60f0-329f-4378-b93f-e89fca307a8a" providerId="ADAL" clId="{6AA218E1-C6B1-44A2-BA8F-48D009A82C7F}" dt="2022-12-14T18:25:11.817" v="53" actId="692"/>
          <ac:cxnSpMkLst>
            <pc:docMk/>
            <pc:sldMk cId="4040989624" sldId="256"/>
            <ac:cxnSpMk id="159" creationId="{7EB7C12D-E715-25F1-07C9-5164817C528D}"/>
          </ac:cxnSpMkLst>
        </pc:cxnChg>
        <pc:cxnChg chg="mod">
          <ac:chgData name="Karel van der Lelij" userId="0ebe60f0-329f-4378-b93f-e89fca307a8a" providerId="ADAL" clId="{6AA218E1-C6B1-44A2-BA8F-48D009A82C7F}" dt="2022-12-14T18:27:51.499" v="60" actId="692"/>
          <ac:cxnSpMkLst>
            <pc:docMk/>
            <pc:sldMk cId="4040989624" sldId="256"/>
            <ac:cxnSpMk id="212" creationId="{230D49FD-A187-9CB0-ABCF-29A56719D0E2}"/>
          </ac:cxnSpMkLst>
        </pc:cxnChg>
        <pc:cxnChg chg="mod">
          <ac:chgData name="Karel van der Lelij" userId="0ebe60f0-329f-4378-b93f-e89fca307a8a" providerId="ADAL" clId="{6AA218E1-C6B1-44A2-BA8F-48D009A82C7F}" dt="2022-12-14T18:28:17.664" v="63" actId="692"/>
          <ac:cxnSpMkLst>
            <pc:docMk/>
            <pc:sldMk cId="4040989624" sldId="256"/>
            <ac:cxnSpMk id="214" creationId="{65819C59-4FF9-9F04-CF9D-C026C0A8E36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107C8-2F0F-F783-D6F1-6149B00F0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B7164A4-6E3E-B7E0-63A9-5E6ACF7E6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FA3BA7-72D7-D23D-7959-71E4EF619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91DC-1643-4B0B-A1D8-07FA621D780B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DFBCEC7-AC2D-D357-97DD-891388C0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57E00A-A9E9-ED10-5018-D6AC5D41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7CB9-5EF5-42B0-B76F-18A8E2785D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551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47A19-EFF7-4FA8-BCD7-F5E3AEB0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92AC89F-8EAC-5F33-C7C1-3023266F3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E34B6C-E65D-2CB7-74A8-212DDEEC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91DC-1643-4B0B-A1D8-07FA621D780B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F340C1-7F1F-A8AD-102C-65A01594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01FE70-0CE3-6C35-A3E6-A4BB08F8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7CB9-5EF5-42B0-B76F-18A8E2785D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143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75A10D6-6CDD-B7E6-9291-974A72E36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55BA332-DE13-7950-3827-2268AC169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44FFB4-6C76-E20A-A790-FF33EFC4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91DC-1643-4B0B-A1D8-07FA621D780B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8F6070-98D8-443E-E868-3C5F1834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DC5CC3-5B3A-77D9-FCBA-97CD0D2D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7CB9-5EF5-42B0-B76F-18A8E2785D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457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F77C1-773F-D3E7-E833-6502AE3E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7DC611-FB4E-D2C2-F13E-49B71D537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B536E1-0BAE-6103-F14E-70831C0D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91DC-1643-4B0B-A1D8-07FA621D780B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AE6548-09AE-BE51-CF09-6C6018B3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7254BF-1EC8-F9EF-90C5-248982EB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7CB9-5EF5-42B0-B76F-18A8E2785D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659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4BEA1-6F5C-9E74-84C6-7817AEB6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E28DED5-7E5E-AF59-5E02-E7975DB26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2DD498-1E8E-EC2B-D478-E3EA058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91DC-1643-4B0B-A1D8-07FA621D780B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D7BDE2-E7AA-99EC-8D43-95B081FB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E2B33E-D04F-252A-2B5D-DE408C79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7CB9-5EF5-42B0-B76F-18A8E2785D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429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305611-76D0-1DC1-10E9-B338C1F9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45EE99-B939-F5E0-FD3D-051FA4838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2659A2C-B0E6-1245-AFDF-B2314850C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3119192-C393-BC09-26EC-D3D33B1D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91DC-1643-4B0B-A1D8-07FA621D780B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302E554-3C68-169F-4AA5-722435F1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EBCC16-23D6-78A2-4398-336FD62C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7CB9-5EF5-42B0-B76F-18A8E2785D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470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FF480-32F6-0773-F449-3031DFF2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A64D4AA-8277-5D3A-D2B5-43FD3CD03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1EB22DF-36DF-00EA-F9FA-2756E8ED2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0F3C1E-902A-DE93-955B-4EB935245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724878B-2F8E-5A55-0775-ECBB148A3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ED00DAB-EEC2-FBB1-D1E2-F2F318C1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91DC-1643-4B0B-A1D8-07FA621D780B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32DB5A5-E98B-E5A0-B2A4-0282BE13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5B97BEB-B275-8AD0-8E73-0E70385C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7CB9-5EF5-42B0-B76F-18A8E2785D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05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90CEF-0E83-F60D-BBF9-D0CE932F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87EFE2C-0851-F7BB-44D4-08D37359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91DC-1643-4B0B-A1D8-07FA621D780B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8F3CA20-BA73-550D-7406-01532ED0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5C5AD4-228A-3153-3621-7DC2DE5C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7CB9-5EF5-42B0-B76F-18A8E2785D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31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FDED8C6-D9EC-3DC8-D64F-DC1E8981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91DC-1643-4B0B-A1D8-07FA621D780B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BFBBA07-F81F-DC4E-66E4-92D812C5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ABACA2-675C-E9B2-16E0-3D527AB2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7CB9-5EF5-42B0-B76F-18A8E2785D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71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0A18C-DC97-627B-9085-342D0BCF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3FB7C0-53D9-4A8E-CAF4-2EDB0469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914A882-D8C7-59DA-0B72-EAD13F08F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1D9B91A-7228-7FF5-70F7-5B3E8F04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91DC-1643-4B0B-A1D8-07FA621D780B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F8F1860-B0A9-B9C1-BE9A-91C83094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518B1A4-E144-3E6D-14BF-BE2DE62C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7CB9-5EF5-42B0-B76F-18A8E2785D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710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ABCCC-E8B7-856E-42B9-6BC38C57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3E615AB-7205-3EDE-E089-ADD9DD57A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BA9F7A9-13E5-ED1F-79AE-56B573EC2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47AB9E9-913F-46EF-0C88-D547A3CA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91DC-1643-4B0B-A1D8-07FA621D780B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24D15EE-02EF-3B5F-68A2-213FC12E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6C47F8-B70D-802B-0AF0-383C79AD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7CB9-5EF5-42B0-B76F-18A8E2785D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932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0EAC8A3-E567-4C7B-2540-0FE679C0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708750-DCD1-EE81-8D58-B76E07A7E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81E90FA-26D3-F659-1AFA-842CA4ED5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591DC-1643-4B0B-A1D8-07FA621D780B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52ECBA-6134-BE37-0949-09A2935CC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BA150C7-C333-E1A0-EE32-D94DD4922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57CB9-5EF5-42B0-B76F-18A8E2785D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534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al 5">
            <a:extLst>
              <a:ext uri="{FF2B5EF4-FFF2-40B4-BE49-F238E27FC236}">
                <a16:creationId xmlns:a16="http://schemas.microsoft.com/office/drawing/2014/main" id="{DEE73831-477E-E842-F477-DE4CC3B13496}"/>
              </a:ext>
            </a:extLst>
          </p:cNvPr>
          <p:cNvSpPr/>
          <p:nvPr/>
        </p:nvSpPr>
        <p:spPr>
          <a:xfrm>
            <a:off x="4368806" y="4896704"/>
            <a:ext cx="325676" cy="331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9" name="Verbindingslijn: gebogen 8">
            <a:extLst>
              <a:ext uri="{FF2B5EF4-FFF2-40B4-BE49-F238E27FC236}">
                <a16:creationId xmlns:a16="http://schemas.microsoft.com/office/drawing/2014/main" id="{366A903E-982F-8D7F-9BD1-C1F58DADA36D}"/>
              </a:ext>
            </a:extLst>
          </p:cNvPr>
          <p:cNvCxnSpPr>
            <a:cxnSpLocks/>
            <a:stCxn id="6" idx="0"/>
            <a:endCxn id="12" idx="2"/>
          </p:cNvCxnSpPr>
          <p:nvPr/>
        </p:nvCxnSpPr>
        <p:spPr>
          <a:xfrm rot="5400000" flipH="1" flipV="1">
            <a:off x="4103870" y="4468930"/>
            <a:ext cx="855549" cy="12700"/>
          </a:xfrm>
          <a:prstGeom prst="bentConnector3">
            <a:avLst>
              <a:gd name="adj1" fmla="val 50000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hoek 11">
            <a:extLst>
              <a:ext uri="{FF2B5EF4-FFF2-40B4-BE49-F238E27FC236}">
                <a16:creationId xmlns:a16="http://schemas.microsoft.com/office/drawing/2014/main" id="{7D2C7292-11D7-FBB7-9EBF-9094808A153C}"/>
              </a:ext>
            </a:extLst>
          </p:cNvPr>
          <p:cNvSpPr/>
          <p:nvPr/>
        </p:nvSpPr>
        <p:spPr>
          <a:xfrm>
            <a:off x="3541644" y="3605555"/>
            <a:ext cx="1980000" cy="43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Eén tegelijk geselecteerd</a:t>
            </a:r>
          </a:p>
          <a:p>
            <a:pPr algn="ctr"/>
            <a:r>
              <a:rPr lang="nl-NL" sz="1200" dirty="0">
                <a:solidFill>
                  <a:srgbClr val="C00000"/>
                </a:solidFill>
              </a:rPr>
              <a:t>Werk lijst bij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9364E351-D712-583A-333C-AE3312DC9D5C}"/>
              </a:ext>
            </a:extLst>
          </p:cNvPr>
          <p:cNvSpPr/>
          <p:nvPr/>
        </p:nvSpPr>
        <p:spPr>
          <a:xfrm>
            <a:off x="6666547" y="3684240"/>
            <a:ext cx="1980000" cy="2802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Meer tegelijk  geselecteerd</a:t>
            </a:r>
          </a:p>
        </p:txBody>
      </p:sp>
      <p:cxnSp>
        <p:nvCxnSpPr>
          <p:cNvPr id="22" name="Verbindingslijn: gebogen 21">
            <a:extLst>
              <a:ext uri="{FF2B5EF4-FFF2-40B4-BE49-F238E27FC236}">
                <a16:creationId xmlns:a16="http://schemas.microsoft.com/office/drawing/2014/main" id="{014D8259-32BD-8003-1C7B-B4862B46733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5521644" y="3823355"/>
            <a:ext cx="1144903" cy="995"/>
          </a:xfrm>
          <a:prstGeom prst="bentConnector3">
            <a:avLst/>
          </a:prstGeom>
          <a:ln w="317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BD452A85-425E-2716-7F7D-9A65D54582D6}"/>
              </a:ext>
            </a:extLst>
          </p:cNvPr>
          <p:cNvSpPr txBox="1"/>
          <p:nvPr/>
        </p:nvSpPr>
        <p:spPr>
          <a:xfrm>
            <a:off x="5465796" y="3832406"/>
            <a:ext cx="1254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dirty="0">
                <a:solidFill>
                  <a:schemeClr val="accent6">
                    <a:lumMod val="75000"/>
                  </a:schemeClr>
                </a:solidFill>
              </a:rPr>
              <a:t>Selecteer tegelijk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F324B5B8-3FB3-F2D3-70D6-5E36787F270E}"/>
              </a:ext>
            </a:extLst>
          </p:cNvPr>
          <p:cNvSpPr/>
          <p:nvPr/>
        </p:nvSpPr>
        <p:spPr>
          <a:xfrm>
            <a:off x="9787640" y="3690590"/>
            <a:ext cx="1980000" cy="2802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C00000"/>
                </a:solidFill>
              </a:rPr>
              <a:t>Werk lijst bij</a:t>
            </a:r>
          </a:p>
        </p:txBody>
      </p:sp>
      <p:sp>
        <p:nvSpPr>
          <p:cNvPr id="54" name="Rechthoek 53">
            <a:extLst>
              <a:ext uri="{FF2B5EF4-FFF2-40B4-BE49-F238E27FC236}">
                <a16:creationId xmlns:a16="http://schemas.microsoft.com/office/drawing/2014/main" id="{C6020FE9-9297-D412-D103-76E6DDB874B5}"/>
              </a:ext>
            </a:extLst>
          </p:cNvPr>
          <p:cNvSpPr/>
          <p:nvPr/>
        </p:nvSpPr>
        <p:spPr>
          <a:xfrm>
            <a:off x="422058" y="3684239"/>
            <a:ext cx="1980000" cy="2802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C00000"/>
                </a:solidFill>
              </a:rPr>
              <a:t>Werk lijst bij</a:t>
            </a:r>
          </a:p>
        </p:txBody>
      </p:sp>
      <p:cxnSp>
        <p:nvCxnSpPr>
          <p:cNvPr id="56" name="Verbindingslijn: gebogen 55">
            <a:extLst>
              <a:ext uri="{FF2B5EF4-FFF2-40B4-BE49-F238E27FC236}">
                <a16:creationId xmlns:a16="http://schemas.microsoft.com/office/drawing/2014/main" id="{BF6E457B-0800-B4FA-450D-9C9B54569B06}"/>
              </a:ext>
            </a:extLst>
          </p:cNvPr>
          <p:cNvCxnSpPr>
            <a:cxnSpLocks/>
            <a:stCxn id="12" idx="1"/>
            <a:endCxn id="54" idx="3"/>
          </p:cNvCxnSpPr>
          <p:nvPr/>
        </p:nvCxnSpPr>
        <p:spPr>
          <a:xfrm rot="10800000" flipV="1">
            <a:off x="2402058" y="3823355"/>
            <a:ext cx="1139586" cy="994"/>
          </a:xfrm>
          <a:prstGeom prst="bentConnector3">
            <a:avLst>
              <a:gd name="adj1" fmla="val 50000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kstvak 111">
            <a:extLst>
              <a:ext uri="{FF2B5EF4-FFF2-40B4-BE49-F238E27FC236}">
                <a16:creationId xmlns:a16="http://schemas.microsoft.com/office/drawing/2014/main" id="{B8674966-1A66-7A80-85BF-AE9E4BFE4F3E}"/>
              </a:ext>
            </a:extLst>
          </p:cNvPr>
          <p:cNvSpPr txBox="1"/>
          <p:nvPr/>
        </p:nvSpPr>
        <p:spPr>
          <a:xfrm>
            <a:off x="8629406" y="3832406"/>
            <a:ext cx="1140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dirty="0">
                <a:solidFill>
                  <a:schemeClr val="accent6">
                    <a:lumMod val="75000"/>
                  </a:schemeClr>
                </a:solidFill>
              </a:rPr>
              <a:t>Selecteer vraag</a:t>
            </a:r>
          </a:p>
        </p:txBody>
      </p:sp>
      <p:sp>
        <p:nvSpPr>
          <p:cNvPr id="114" name="Tekstvak 113">
            <a:extLst>
              <a:ext uri="{FF2B5EF4-FFF2-40B4-BE49-F238E27FC236}">
                <a16:creationId xmlns:a16="http://schemas.microsoft.com/office/drawing/2014/main" id="{FBFF767B-7C24-A779-85EC-D122F38FE6D0}"/>
              </a:ext>
            </a:extLst>
          </p:cNvPr>
          <p:cNvSpPr txBox="1"/>
          <p:nvPr/>
        </p:nvSpPr>
        <p:spPr>
          <a:xfrm>
            <a:off x="2416191" y="3832406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dirty="0">
                <a:solidFill>
                  <a:schemeClr val="accent6">
                    <a:lumMod val="75000"/>
                  </a:schemeClr>
                </a:solidFill>
              </a:rPr>
              <a:t>Selecteer vraag</a:t>
            </a:r>
          </a:p>
        </p:txBody>
      </p:sp>
      <p:sp>
        <p:nvSpPr>
          <p:cNvPr id="120" name="Rechthoek 119">
            <a:extLst>
              <a:ext uri="{FF2B5EF4-FFF2-40B4-BE49-F238E27FC236}">
                <a16:creationId xmlns:a16="http://schemas.microsoft.com/office/drawing/2014/main" id="{AF7F0B54-45F1-DEF2-32EF-CF10951238CE}"/>
              </a:ext>
            </a:extLst>
          </p:cNvPr>
          <p:cNvSpPr/>
          <p:nvPr/>
        </p:nvSpPr>
        <p:spPr>
          <a:xfrm>
            <a:off x="6666547" y="2481269"/>
            <a:ext cx="1980000" cy="435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Alles of niets zichtbaar</a:t>
            </a:r>
          </a:p>
          <a:p>
            <a:pPr algn="ctr"/>
            <a:r>
              <a:rPr lang="nl-NL" sz="1200" dirty="0">
                <a:solidFill>
                  <a:srgbClr val="C00000"/>
                </a:solidFill>
              </a:rPr>
              <a:t>Werk lijst bij</a:t>
            </a:r>
          </a:p>
        </p:txBody>
      </p:sp>
      <p:cxnSp>
        <p:nvCxnSpPr>
          <p:cNvPr id="122" name="Verbindingslijn: gebogen 121">
            <a:extLst>
              <a:ext uri="{FF2B5EF4-FFF2-40B4-BE49-F238E27FC236}">
                <a16:creationId xmlns:a16="http://schemas.microsoft.com/office/drawing/2014/main" id="{8AB17CF7-FCCB-12DF-C350-BA572C54FCBE}"/>
              </a:ext>
            </a:extLst>
          </p:cNvPr>
          <p:cNvCxnSpPr>
            <a:cxnSpLocks/>
            <a:stCxn id="12" idx="3"/>
            <a:endCxn id="120" idx="1"/>
          </p:cNvCxnSpPr>
          <p:nvPr/>
        </p:nvCxnSpPr>
        <p:spPr>
          <a:xfrm flipV="1">
            <a:off x="5521644" y="2698844"/>
            <a:ext cx="1144903" cy="1124511"/>
          </a:xfrm>
          <a:prstGeom prst="bentConnector3">
            <a:avLst>
              <a:gd name="adj1" fmla="val 50000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ingslijn: gebogen 123">
            <a:extLst>
              <a:ext uri="{FF2B5EF4-FFF2-40B4-BE49-F238E27FC236}">
                <a16:creationId xmlns:a16="http://schemas.microsoft.com/office/drawing/2014/main" id="{472698EB-4A31-3A38-D083-0F4CFF0A4266}"/>
              </a:ext>
            </a:extLst>
          </p:cNvPr>
          <p:cNvCxnSpPr>
            <a:cxnSpLocks/>
            <a:stCxn id="120" idx="2"/>
            <a:endCxn id="19" idx="0"/>
          </p:cNvCxnSpPr>
          <p:nvPr/>
        </p:nvCxnSpPr>
        <p:spPr>
          <a:xfrm rot="5400000">
            <a:off x="7272637" y="3300329"/>
            <a:ext cx="767821" cy="12700"/>
          </a:xfrm>
          <a:prstGeom prst="bentConnector3">
            <a:avLst/>
          </a:prstGeom>
          <a:ln w="3175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kstvak 125">
            <a:extLst>
              <a:ext uri="{FF2B5EF4-FFF2-40B4-BE49-F238E27FC236}">
                <a16:creationId xmlns:a16="http://schemas.microsoft.com/office/drawing/2014/main" id="{D09401E4-CE9E-D7CF-CD7A-81BE53A5215E}"/>
              </a:ext>
            </a:extLst>
          </p:cNvPr>
          <p:cNvSpPr txBox="1"/>
          <p:nvPr/>
        </p:nvSpPr>
        <p:spPr>
          <a:xfrm>
            <a:off x="5795898" y="2421845"/>
            <a:ext cx="878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dirty="0">
                <a:solidFill>
                  <a:schemeClr val="accent6">
                    <a:lumMod val="75000"/>
                  </a:schemeClr>
                </a:solidFill>
              </a:rPr>
              <a:t>Selecteer +</a:t>
            </a:r>
          </a:p>
        </p:txBody>
      </p:sp>
      <p:cxnSp>
        <p:nvCxnSpPr>
          <p:cNvPr id="132" name="Verbindingslijn: gebogen 131">
            <a:extLst>
              <a:ext uri="{FF2B5EF4-FFF2-40B4-BE49-F238E27FC236}">
                <a16:creationId xmlns:a16="http://schemas.microsoft.com/office/drawing/2014/main" id="{C2F64D1D-E41C-3E06-0BA9-0549BFF8E9E4}"/>
              </a:ext>
            </a:extLst>
          </p:cNvPr>
          <p:cNvCxnSpPr>
            <a:cxnSpLocks/>
            <a:stCxn id="19" idx="3"/>
            <a:endCxn id="120" idx="3"/>
          </p:cNvCxnSpPr>
          <p:nvPr/>
        </p:nvCxnSpPr>
        <p:spPr>
          <a:xfrm flipV="1">
            <a:off x="8646547" y="2698844"/>
            <a:ext cx="12700" cy="1125506"/>
          </a:xfrm>
          <a:prstGeom prst="bentConnector3">
            <a:avLst>
              <a:gd name="adj1" fmla="val 4620000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kstvak 141">
            <a:extLst>
              <a:ext uri="{FF2B5EF4-FFF2-40B4-BE49-F238E27FC236}">
                <a16:creationId xmlns:a16="http://schemas.microsoft.com/office/drawing/2014/main" id="{70E327EE-6EE8-70AC-750D-3AA4D9EA07B4}"/>
              </a:ext>
            </a:extLst>
          </p:cNvPr>
          <p:cNvSpPr txBox="1"/>
          <p:nvPr/>
        </p:nvSpPr>
        <p:spPr>
          <a:xfrm>
            <a:off x="8652951" y="2412569"/>
            <a:ext cx="1123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dirty="0">
                <a:solidFill>
                  <a:schemeClr val="accent6">
                    <a:lumMod val="75000"/>
                  </a:schemeClr>
                </a:solidFill>
              </a:rPr>
              <a:t>Selecteer + of -</a:t>
            </a:r>
          </a:p>
        </p:txBody>
      </p:sp>
      <p:cxnSp>
        <p:nvCxnSpPr>
          <p:cNvPr id="144" name="Verbindingslijn: gebogen 143">
            <a:extLst>
              <a:ext uri="{FF2B5EF4-FFF2-40B4-BE49-F238E27FC236}">
                <a16:creationId xmlns:a16="http://schemas.microsoft.com/office/drawing/2014/main" id="{A78C6701-016C-9524-5D92-FD96DEF12860}"/>
              </a:ext>
            </a:extLst>
          </p:cNvPr>
          <p:cNvCxnSpPr>
            <a:cxnSpLocks/>
            <a:stCxn id="19" idx="3"/>
            <a:endCxn id="31" idx="1"/>
          </p:cNvCxnSpPr>
          <p:nvPr/>
        </p:nvCxnSpPr>
        <p:spPr>
          <a:xfrm>
            <a:off x="8646547" y="3824350"/>
            <a:ext cx="1141093" cy="6350"/>
          </a:xfrm>
          <a:prstGeom prst="bentConnector3">
            <a:avLst>
              <a:gd name="adj1" fmla="val 50000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Verbindingslijn: gebogen 147">
            <a:extLst>
              <a:ext uri="{FF2B5EF4-FFF2-40B4-BE49-F238E27FC236}">
                <a16:creationId xmlns:a16="http://schemas.microsoft.com/office/drawing/2014/main" id="{2755195A-6EE4-8568-1426-2D76926BD8E8}"/>
              </a:ext>
            </a:extLst>
          </p:cNvPr>
          <p:cNvCxnSpPr>
            <a:cxnSpLocks/>
            <a:stCxn id="31" idx="2"/>
            <a:endCxn id="19" idx="2"/>
          </p:cNvCxnSpPr>
          <p:nvPr/>
        </p:nvCxnSpPr>
        <p:spPr>
          <a:xfrm rot="5400000" flipH="1">
            <a:off x="9213919" y="2407088"/>
            <a:ext cx="6350" cy="3121093"/>
          </a:xfrm>
          <a:prstGeom prst="bentConnector3">
            <a:avLst>
              <a:gd name="adj1" fmla="val -9120063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Verbindingslijn: gebogen 158">
            <a:extLst>
              <a:ext uri="{FF2B5EF4-FFF2-40B4-BE49-F238E27FC236}">
                <a16:creationId xmlns:a16="http://schemas.microsoft.com/office/drawing/2014/main" id="{7EB7C12D-E715-25F1-07C9-5164817C528D}"/>
              </a:ext>
            </a:extLst>
          </p:cNvPr>
          <p:cNvCxnSpPr>
            <a:cxnSpLocks/>
            <a:stCxn id="54" idx="2"/>
            <a:endCxn id="12" idx="2"/>
          </p:cNvCxnSpPr>
          <p:nvPr/>
        </p:nvCxnSpPr>
        <p:spPr>
          <a:xfrm rot="16200000" flipH="1">
            <a:off x="2933503" y="2443013"/>
            <a:ext cx="76697" cy="3119586"/>
          </a:xfrm>
          <a:prstGeom prst="bentConnector3">
            <a:avLst>
              <a:gd name="adj1" fmla="val 646436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hthoek 170">
            <a:extLst>
              <a:ext uri="{FF2B5EF4-FFF2-40B4-BE49-F238E27FC236}">
                <a16:creationId xmlns:a16="http://schemas.microsoft.com/office/drawing/2014/main" id="{002EB448-89FF-F021-7EEA-ED991541027B}"/>
              </a:ext>
            </a:extLst>
          </p:cNvPr>
          <p:cNvSpPr/>
          <p:nvPr/>
        </p:nvSpPr>
        <p:spPr>
          <a:xfrm>
            <a:off x="3541644" y="2481269"/>
            <a:ext cx="1980000" cy="435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Alles of niets zichtbaar</a:t>
            </a:r>
          </a:p>
          <a:p>
            <a:pPr algn="ctr"/>
            <a:r>
              <a:rPr lang="nl-NL" sz="1200" dirty="0">
                <a:solidFill>
                  <a:srgbClr val="C00000"/>
                </a:solidFill>
              </a:rPr>
              <a:t>Werk lijst bij</a:t>
            </a:r>
          </a:p>
        </p:txBody>
      </p:sp>
      <p:cxnSp>
        <p:nvCxnSpPr>
          <p:cNvPr id="212" name="Verbindingslijn: gebogen 211">
            <a:extLst>
              <a:ext uri="{FF2B5EF4-FFF2-40B4-BE49-F238E27FC236}">
                <a16:creationId xmlns:a16="http://schemas.microsoft.com/office/drawing/2014/main" id="{230D49FD-A187-9CB0-ABCF-29A56719D0E2}"/>
              </a:ext>
            </a:extLst>
          </p:cNvPr>
          <p:cNvCxnSpPr>
            <a:stCxn id="12" idx="1"/>
            <a:endCxn id="171" idx="1"/>
          </p:cNvCxnSpPr>
          <p:nvPr/>
        </p:nvCxnSpPr>
        <p:spPr>
          <a:xfrm rot="10800000">
            <a:off x="3541644" y="2698845"/>
            <a:ext cx="12700" cy="1124511"/>
          </a:xfrm>
          <a:prstGeom prst="bentConnector3">
            <a:avLst>
              <a:gd name="adj1" fmla="val 4620000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Verbindingslijn: gebogen 213">
            <a:extLst>
              <a:ext uri="{FF2B5EF4-FFF2-40B4-BE49-F238E27FC236}">
                <a16:creationId xmlns:a16="http://schemas.microsoft.com/office/drawing/2014/main" id="{65819C59-4FF9-9F04-CF9D-C026C0A8E362}"/>
              </a:ext>
            </a:extLst>
          </p:cNvPr>
          <p:cNvCxnSpPr>
            <a:cxnSpLocks/>
            <a:stCxn id="171" idx="2"/>
            <a:endCxn id="12" idx="0"/>
          </p:cNvCxnSpPr>
          <p:nvPr/>
        </p:nvCxnSpPr>
        <p:spPr>
          <a:xfrm rot="5400000">
            <a:off x="4187076" y="3260987"/>
            <a:ext cx="689136" cy="12700"/>
          </a:xfrm>
          <a:prstGeom prst="bentConnector3">
            <a:avLst/>
          </a:prstGeom>
          <a:ln w="3175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kstvak 216">
            <a:extLst>
              <a:ext uri="{FF2B5EF4-FFF2-40B4-BE49-F238E27FC236}">
                <a16:creationId xmlns:a16="http://schemas.microsoft.com/office/drawing/2014/main" id="{8C11A836-DF3E-C62C-8C2A-D9A67C9BDF70}"/>
              </a:ext>
            </a:extLst>
          </p:cNvPr>
          <p:cNvSpPr txBox="1"/>
          <p:nvPr/>
        </p:nvSpPr>
        <p:spPr>
          <a:xfrm>
            <a:off x="2691435" y="2428779"/>
            <a:ext cx="848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dirty="0">
                <a:solidFill>
                  <a:schemeClr val="accent6">
                    <a:lumMod val="75000"/>
                  </a:schemeClr>
                </a:solidFill>
              </a:rPr>
              <a:t>Selecteer -</a:t>
            </a:r>
          </a:p>
        </p:txBody>
      </p:sp>
    </p:spTree>
    <p:extLst>
      <p:ext uri="{BB962C8B-B14F-4D97-AF65-F5344CB8AC3E}">
        <p14:creationId xmlns:p14="http://schemas.microsoft.com/office/powerpoint/2010/main" val="404098962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43</Words>
  <Application>Microsoft Office PowerPoint</Application>
  <PresentationFormat>Breedbeeld</PresentationFormat>
  <Paragraphs>15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Karel J. van der Lelij</dc:creator>
  <cp:lastModifiedBy>Karel J. van der Lelij</cp:lastModifiedBy>
  <cp:revision>1</cp:revision>
  <dcterms:created xsi:type="dcterms:W3CDTF">2022-12-14T14:01:52Z</dcterms:created>
  <dcterms:modified xsi:type="dcterms:W3CDTF">2022-12-14T21:02:29Z</dcterms:modified>
</cp:coreProperties>
</file>