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5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van der Lelij" userId="0ebe60f0-329f-4378-b93f-e89fca307a8a" providerId="ADAL" clId="{485D7436-92FA-4DB0-A089-0E564C66C498}"/>
    <pc:docChg chg="modSld">
      <pc:chgData name="Karel van der Lelij" userId="0ebe60f0-329f-4378-b93f-e89fca307a8a" providerId="ADAL" clId="{485D7436-92FA-4DB0-A089-0E564C66C498}" dt="2023-01-06T18:11:26.617" v="212" actId="1076"/>
      <pc:docMkLst>
        <pc:docMk/>
      </pc:docMkLst>
      <pc:sldChg chg="addSp modSp mod">
        <pc:chgData name="Karel van der Lelij" userId="0ebe60f0-329f-4378-b93f-e89fca307a8a" providerId="ADAL" clId="{485D7436-92FA-4DB0-A089-0E564C66C498}" dt="2023-01-06T18:11:26.617" v="212" actId="1076"/>
        <pc:sldMkLst>
          <pc:docMk/>
          <pc:sldMk cId="3609408135" sldId="256"/>
        </pc:sldMkLst>
        <pc:spChg chg="add mod ord">
          <ac:chgData name="Karel van der Lelij" userId="0ebe60f0-329f-4378-b93f-e89fca307a8a" providerId="ADAL" clId="{485D7436-92FA-4DB0-A089-0E564C66C498}" dt="2023-01-03T10:16:48.964" v="185" actId="1076"/>
          <ac:spMkLst>
            <pc:docMk/>
            <pc:sldMk cId="3609408135" sldId="256"/>
            <ac:spMk id="2" creationId="{EB2A2833-05F0-8793-E8BD-3BC1EFEA4D84}"/>
          </ac:spMkLst>
        </pc:spChg>
        <pc:spChg chg="add mod">
          <ac:chgData name="Karel van der Lelij" userId="0ebe60f0-329f-4378-b93f-e89fca307a8a" providerId="ADAL" clId="{485D7436-92FA-4DB0-A089-0E564C66C498}" dt="2023-01-06T18:11:26.617" v="212" actId="1076"/>
          <ac:spMkLst>
            <pc:docMk/>
            <pc:sldMk cId="3609408135" sldId="256"/>
            <ac:spMk id="3" creationId="{9DBBFDCD-42BE-33EE-D16E-3DF9B8959F02}"/>
          </ac:spMkLst>
        </pc:spChg>
        <pc:spChg chg="mod">
          <ac:chgData name="Karel van der Lelij" userId="0ebe60f0-329f-4378-b93f-e89fca307a8a" providerId="ADAL" clId="{485D7436-92FA-4DB0-A089-0E564C66C498}" dt="2023-01-03T10:18:01.018" v="186" actId="692"/>
          <ac:spMkLst>
            <pc:docMk/>
            <pc:sldMk cId="3609408135" sldId="256"/>
            <ac:spMk id="21" creationId="{E019DA73-7F1C-8745-B608-BB4BA473C799}"/>
          </ac:spMkLst>
        </pc:spChg>
        <pc:spChg chg="mod">
          <ac:chgData name="Karel van der Lelij" userId="0ebe60f0-329f-4378-b93f-e89fca307a8a" providerId="ADAL" clId="{485D7436-92FA-4DB0-A089-0E564C66C498}" dt="2023-01-03T10:18:01.018" v="186" actId="692"/>
          <ac:spMkLst>
            <pc:docMk/>
            <pc:sldMk cId="3609408135" sldId="256"/>
            <ac:spMk id="23" creationId="{5FD811AD-3D93-D9C6-8B41-18884FAC761E}"/>
          </ac:spMkLst>
        </pc:spChg>
        <pc:spChg chg="mod">
          <ac:chgData name="Karel van der Lelij" userId="0ebe60f0-329f-4378-b93f-e89fca307a8a" providerId="ADAL" clId="{485D7436-92FA-4DB0-A089-0E564C66C498}" dt="2023-01-03T10:18:01.018" v="186" actId="692"/>
          <ac:spMkLst>
            <pc:docMk/>
            <pc:sldMk cId="3609408135" sldId="256"/>
            <ac:spMk id="25" creationId="{B08F379D-F913-23A7-7F4B-3A6B11FE31EB}"/>
          </ac:spMkLst>
        </pc:spChg>
        <pc:spChg chg="mod">
          <ac:chgData name="Karel van der Lelij" userId="0ebe60f0-329f-4378-b93f-e89fca307a8a" providerId="ADAL" clId="{485D7436-92FA-4DB0-A089-0E564C66C498}" dt="2023-01-03T10:18:01.018" v="186" actId="692"/>
          <ac:spMkLst>
            <pc:docMk/>
            <pc:sldMk cId="3609408135" sldId="256"/>
            <ac:spMk id="26" creationId="{5453CD2A-4CDD-246A-F111-AAC7FED2FA91}"/>
          </ac:spMkLst>
        </pc:spChg>
        <pc:spChg chg="mod">
          <ac:chgData name="Karel van der Lelij" userId="0ebe60f0-329f-4378-b93f-e89fca307a8a" providerId="ADAL" clId="{485D7436-92FA-4DB0-A089-0E564C66C498}" dt="2023-01-03T10:18:01.018" v="186" actId="692"/>
          <ac:spMkLst>
            <pc:docMk/>
            <pc:sldMk cId="3609408135" sldId="256"/>
            <ac:spMk id="32" creationId="{917E3FD2-AD54-781A-D72E-C8D43DF42D54}"/>
          </ac:spMkLst>
        </pc:spChg>
        <pc:spChg chg="mod">
          <ac:chgData name="Karel van der Lelij" userId="0ebe60f0-329f-4378-b93f-e89fca307a8a" providerId="ADAL" clId="{485D7436-92FA-4DB0-A089-0E564C66C498}" dt="2023-01-03T10:18:01.018" v="186" actId="692"/>
          <ac:spMkLst>
            <pc:docMk/>
            <pc:sldMk cId="3609408135" sldId="256"/>
            <ac:spMk id="33" creationId="{18A24C04-EA46-AEFE-10E6-876E5D2F0C77}"/>
          </ac:spMkLst>
        </pc:spChg>
        <pc:spChg chg="mod">
          <ac:chgData name="Karel van der Lelij" userId="0ebe60f0-329f-4378-b93f-e89fca307a8a" providerId="ADAL" clId="{485D7436-92FA-4DB0-A089-0E564C66C498}" dt="2023-01-03T10:18:01.018" v="186" actId="692"/>
          <ac:spMkLst>
            <pc:docMk/>
            <pc:sldMk cId="3609408135" sldId="256"/>
            <ac:spMk id="34" creationId="{2085033C-F53C-F332-C823-78D996F88CEB}"/>
          </ac:spMkLst>
        </pc:spChg>
        <pc:spChg chg="mod">
          <ac:chgData name="Karel van der Lelij" userId="0ebe60f0-329f-4378-b93f-e89fca307a8a" providerId="ADAL" clId="{485D7436-92FA-4DB0-A089-0E564C66C498}" dt="2023-01-03T10:18:01.018" v="186" actId="692"/>
          <ac:spMkLst>
            <pc:docMk/>
            <pc:sldMk cId="3609408135" sldId="256"/>
            <ac:spMk id="35" creationId="{44C7ECB5-CC6C-C26E-0D2A-59BBE95F38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7E2A1-6B7C-6A93-A1C6-742E972CD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D584344-D888-B931-4069-C46B43F38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6BF24CE-5607-2CF4-F183-585773F8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BC97-8F4D-450D-B464-53EFF1525A90}" type="datetimeFigureOut">
              <a:rPr lang="nl-NL" smtClean="0"/>
              <a:t>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0C5E1E-3650-3AF0-87D4-CA5C3762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C7B987-644A-9E35-CB4A-10E2995C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628F-1BDD-4A75-B496-CD47A43C7A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2968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7CAC2-0C2B-3CE4-F5B4-1A242BB7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9387006-8736-F5B3-5D6C-3C7FC71F8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A6A927-C159-B8FD-B22F-BD8D65EB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BC97-8F4D-450D-B464-53EFF1525A90}" type="datetimeFigureOut">
              <a:rPr lang="nl-NL" smtClean="0"/>
              <a:t>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F4E794-7298-FE20-CF09-848F71E1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D857B6-CC30-EE58-5E25-A6EA6FF6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628F-1BDD-4A75-B496-CD47A43C7A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63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C16913B-1AA0-491C-0F70-22BCE3C5E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DE52AE5-E6B7-7A40-EB3A-AC4D3E532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53FCB4C-F524-0838-188D-30D318C4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BC97-8F4D-450D-B464-53EFF1525A90}" type="datetimeFigureOut">
              <a:rPr lang="nl-NL" smtClean="0"/>
              <a:t>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014DBF9-5738-C55E-A851-3A74E470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2EAE91-EDFC-9119-09A4-CF9CBCF5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628F-1BDD-4A75-B496-CD47A43C7A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361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AAE6A-4627-99E1-AF78-E5E47567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CE58A9-D5E1-6AD7-0846-F8F7BEF0E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DF9372-B3E2-8409-FEC8-227D962B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BC97-8F4D-450D-B464-53EFF1525A90}" type="datetimeFigureOut">
              <a:rPr lang="nl-NL" smtClean="0"/>
              <a:t>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997672-4769-E691-3D90-031F3970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D46E63-E2F6-082C-4161-6D7B2034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628F-1BDD-4A75-B496-CD47A43C7A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709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F8BAC-655C-38BB-17B7-7211555A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811D6E8-C70E-D8F9-D863-19F0A8BF5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7AD069-15F9-D8F5-E5DF-EA557F7F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BC97-8F4D-450D-B464-53EFF1525A90}" type="datetimeFigureOut">
              <a:rPr lang="nl-NL" smtClean="0"/>
              <a:t>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BD2713B-8F4C-E775-5151-8E531050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C92F2B7-E434-9526-0FBD-73B18F07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628F-1BDD-4A75-B496-CD47A43C7A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77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43EF4-3EE7-DB01-7722-94A27209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ABD65D-834F-3FA1-52BB-A784BBA4B0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71B6F09-3142-26E7-90C3-680641333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8105ECF-7486-362B-D798-FC33CA4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BC97-8F4D-450D-B464-53EFF1525A90}" type="datetimeFigureOut">
              <a:rPr lang="nl-NL" smtClean="0"/>
              <a:t>6-1-2023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96F78B2-C188-C08E-9B0C-75E204E1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184758EF-665A-5086-73FD-F76E05D6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628F-1BDD-4A75-B496-CD47A43C7A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577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AF823-36C7-9A33-B30F-A9D773E6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575E34-F124-4EFA-FC6A-8F3DCA360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17929B0-04B2-F9E6-30EA-8DE7B6C16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20896E0-FB25-1DB4-C202-8D785680C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395BF4F-E411-E916-CFAB-EE71D6DCD8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061C374-3DA7-E04F-898B-34A1A4BE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BC97-8F4D-450D-B464-53EFF1525A90}" type="datetimeFigureOut">
              <a:rPr lang="nl-NL" smtClean="0"/>
              <a:t>6-1-2023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67D02AF-081C-9BBA-63E9-5A386921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FF40556-4966-DB78-579E-93459908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628F-1BDD-4A75-B496-CD47A43C7A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729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B18EB7-CC0E-5F32-F2FC-7080EBED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D43449C-584C-B236-0AB0-76A3260C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BC97-8F4D-450D-B464-53EFF1525A90}" type="datetimeFigureOut">
              <a:rPr lang="nl-NL" smtClean="0"/>
              <a:t>6-1-2023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C3D8D21-3B24-2042-A4EF-88BA38C2D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679D982-0D24-21A1-08DA-D9B970B1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628F-1BDD-4A75-B496-CD47A43C7A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17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F075868-E83E-DCB9-813C-ED457849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BC97-8F4D-450D-B464-53EFF1525A90}" type="datetimeFigureOut">
              <a:rPr lang="nl-NL" smtClean="0"/>
              <a:t>6-1-2023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03DB501-A0BC-19EA-3C81-CFED6BDA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E58649-8ECA-187E-E69E-721BA95C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628F-1BDD-4A75-B496-CD47A43C7A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76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BDC46-270F-C7E7-6106-0E4BB6218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DB94B8-1AAA-1DC5-603C-5EFD91A4E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57E6471-D12F-A9C6-1EA8-B0323DAAA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F2CD294-855B-183C-6AA3-87ECB526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BC97-8F4D-450D-B464-53EFF1525A90}" type="datetimeFigureOut">
              <a:rPr lang="nl-NL" smtClean="0"/>
              <a:t>6-1-2023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7B2CC84-E367-6ABE-CAF6-657D667E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153898-063B-D22A-5FAF-39855A5E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628F-1BDD-4A75-B496-CD47A43C7A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55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50A579-D200-85B2-C4F2-F98C2C55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8EE50D59-C0BF-75EF-4776-22B7F76D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56BEE2D-80D9-00E4-A63D-1D3537414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2BAA3C0-ED4A-5FA2-C3DB-E0F17C7C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BC97-8F4D-450D-B464-53EFF1525A90}" type="datetimeFigureOut">
              <a:rPr lang="nl-NL" smtClean="0"/>
              <a:t>6-1-2023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E3E9926-366C-C12A-75DA-37D0B8CE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6D4936A-B628-90D3-E288-CAA62AF6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B628F-1BDD-4A75-B496-CD47A43C7A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856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42D5B4-6E3F-D67B-37DC-45C23F13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C4EBC4-CC87-20CD-9FD8-1BD62D4FF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8B63C8-C1E8-BA98-8F0C-3848ADAEC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EBC97-8F4D-450D-B464-53EFF1525A90}" type="datetimeFigureOut">
              <a:rPr lang="nl-NL" smtClean="0"/>
              <a:t>6-1-2023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031C829-C759-A955-F8E7-DBABC9E47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ED56CE-63E7-4239-AE83-EF5B827A7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B628F-1BDD-4A75-B496-CD47A43C7A70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8716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B2A2833-05F0-8793-E8BD-3BC1EFEA4D84}"/>
              </a:ext>
            </a:extLst>
          </p:cNvPr>
          <p:cNvSpPr/>
          <p:nvPr/>
        </p:nvSpPr>
        <p:spPr>
          <a:xfrm>
            <a:off x="5932494" y="762154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Vrije vorm: vorm 20">
            <a:extLst>
              <a:ext uri="{FF2B5EF4-FFF2-40B4-BE49-F238E27FC236}">
                <a16:creationId xmlns:a16="http://schemas.microsoft.com/office/drawing/2014/main" id="{E019DA73-7F1C-8745-B608-BB4BA473C799}"/>
              </a:ext>
            </a:extLst>
          </p:cNvPr>
          <p:cNvSpPr/>
          <p:nvPr/>
        </p:nvSpPr>
        <p:spPr>
          <a:xfrm>
            <a:off x="1874372" y="888598"/>
            <a:ext cx="581757" cy="575971"/>
          </a:xfrm>
          <a:custGeom>
            <a:avLst/>
            <a:gdLst>
              <a:gd name="connsiteX0" fmla="*/ 0 w 619125"/>
              <a:gd name="connsiteY0" fmla="*/ 614363 h 614363"/>
              <a:gd name="connsiteX1" fmla="*/ 0 w 619125"/>
              <a:gd name="connsiteY1" fmla="*/ 0 h 614363"/>
              <a:gd name="connsiteX2" fmla="*/ 619125 w 619125"/>
              <a:gd name="connsiteY2" fmla="*/ 2381 h 614363"/>
              <a:gd name="connsiteX0" fmla="*/ 0 w 571500"/>
              <a:gd name="connsiteY0" fmla="*/ 626303 h 626303"/>
              <a:gd name="connsiteX1" fmla="*/ 0 w 571500"/>
              <a:gd name="connsiteY1" fmla="*/ 11940 h 626303"/>
              <a:gd name="connsiteX2" fmla="*/ 571500 w 571500"/>
              <a:gd name="connsiteY2" fmla="*/ 33 h 626303"/>
              <a:gd name="connsiteX0" fmla="*/ 0 w 576262"/>
              <a:gd name="connsiteY0" fmla="*/ 623930 h 623930"/>
              <a:gd name="connsiteX1" fmla="*/ 0 w 576262"/>
              <a:gd name="connsiteY1" fmla="*/ 9567 h 623930"/>
              <a:gd name="connsiteX2" fmla="*/ 576262 w 576262"/>
              <a:gd name="connsiteY2" fmla="*/ 41 h 623930"/>
              <a:gd name="connsiteX0" fmla="*/ 0 w 583406"/>
              <a:gd name="connsiteY0" fmla="*/ 623930 h 623930"/>
              <a:gd name="connsiteX1" fmla="*/ 0 w 583406"/>
              <a:gd name="connsiteY1" fmla="*/ 9567 h 623930"/>
              <a:gd name="connsiteX2" fmla="*/ 583406 w 583406"/>
              <a:gd name="connsiteY2" fmla="*/ 41 h 623930"/>
              <a:gd name="connsiteX0" fmla="*/ 0 w 581025"/>
              <a:gd name="connsiteY0" fmla="*/ 623930 h 623930"/>
              <a:gd name="connsiteX1" fmla="*/ 0 w 581025"/>
              <a:gd name="connsiteY1" fmla="*/ 9567 h 623930"/>
              <a:gd name="connsiteX2" fmla="*/ 581025 w 581025"/>
              <a:gd name="connsiteY2" fmla="*/ 41 h 623930"/>
              <a:gd name="connsiteX0" fmla="*/ 0 w 581025"/>
              <a:gd name="connsiteY0" fmla="*/ 623889 h 623889"/>
              <a:gd name="connsiteX1" fmla="*/ 0 w 581025"/>
              <a:gd name="connsiteY1" fmla="*/ 7145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4763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2382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1 h 623889"/>
              <a:gd name="connsiteX2" fmla="*/ 581025 w 581025"/>
              <a:gd name="connsiteY2" fmla="*/ 0 h 623889"/>
              <a:gd name="connsiteX0" fmla="*/ 26193 w 581025"/>
              <a:gd name="connsiteY0" fmla="*/ 557214 h 557214"/>
              <a:gd name="connsiteX1" fmla="*/ 0 w 581025"/>
              <a:gd name="connsiteY1" fmla="*/ 1 h 557214"/>
              <a:gd name="connsiteX2" fmla="*/ 581025 w 581025"/>
              <a:gd name="connsiteY2" fmla="*/ 0 h 557214"/>
              <a:gd name="connsiteX0" fmla="*/ 0 w 595314"/>
              <a:gd name="connsiteY0" fmla="*/ 578646 h 578646"/>
              <a:gd name="connsiteX1" fmla="*/ 14289 w 595314"/>
              <a:gd name="connsiteY1" fmla="*/ 1 h 578646"/>
              <a:gd name="connsiteX2" fmla="*/ 595314 w 595314"/>
              <a:gd name="connsiteY2" fmla="*/ 0 h 578646"/>
              <a:gd name="connsiteX0" fmla="*/ 2380 w 581025"/>
              <a:gd name="connsiteY0" fmla="*/ 578646 h 578646"/>
              <a:gd name="connsiteX1" fmla="*/ 0 w 581025"/>
              <a:gd name="connsiteY1" fmla="*/ 1 h 578646"/>
              <a:gd name="connsiteX2" fmla="*/ 581025 w 581025"/>
              <a:gd name="connsiteY2" fmla="*/ 0 h 578646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4762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105 w 583512"/>
              <a:gd name="connsiteY0" fmla="*/ 571502 h 571502"/>
              <a:gd name="connsiteX1" fmla="*/ 2487 w 583512"/>
              <a:gd name="connsiteY1" fmla="*/ 1 h 571502"/>
              <a:gd name="connsiteX2" fmla="*/ 583512 w 583512"/>
              <a:gd name="connsiteY2" fmla="*/ 0 h 571502"/>
              <a:gd name="connsiteX0" fmla="*/ 105 w 583512"/>
              <a:gd name="connsiteY0" fmla="*/ 571502 h 571502"/>
              <a:gd name="connsiteX1" fmla="*/ 2487 w 583512"/>
              <a:gd name="connsiteY1" fmla="*/ 1 h 571502"/>
              <a:gd name="connsiteX2" fmla="*/ 583512 w 583512"/>
              <a:gd name="connsiteY2" fmla="*/ 0 h 571502"/>
              <a:gd name="connsiteX0" fmla="*/ 229 w 581255"/>
              <a:gd name="connsiteY0" fmla="*/ 571502 h 571502"/>
              <a:gd name="connsiteX1" fmla="*/ 230 w 581255"/>
              <a:gd name="connsiteY1" fmla="*/ 1 h 571502"/>
              <a:gd name="connsiteX2" fmla="*/ 581255 w 581255"/>
              <a:gd name="connsiteY2" fmla="*/ 0 h 57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55" h="571502">
                <a:moveTo>
                  <a:pt x="229" y="571502"/>
                </a:moveTo>
                <a:cubicBezTo>
                  <a:pt x="-564" y="378620"/>
                  <a:pt x="1023" y="192883"/>
                  <a:pt x="230" y="1"/>
                </a:cubicBezTo>
                <a:lnTo>
                  <a:pt x="581255" y="0"/>
                </a:lnTo>
              </a:path>
            </a:pathLst>
          </a:custGeom>
          <a:ln w="254000">
            <a:solidFill>
              <a:srgbClr val="223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Vrije vorm: vorm 22">
            <a:extLst>
              <a:ext uri="{FF2B5EF4-FFF2-40B4-BE49-F238E27FC236}">
                <a16:creationId xmlns:a16="http://schemas.microsoft.com/office/drawing/2014/main" id="{5FD811AD-3D93-D9C6-8B41-18884FAC761E}"/>
              </a:ext>
            </a:extLst>
          </p:cNvPr>
          <p:cNvSpPr/>
          <p:nvPr/>
        </p:nvSpPr>
        <p:spPr>
          <a:xfrm rot="5400000">
            <a:off x="2859021" y="886733"/>
            <a:ext cx="581757" cy="575971"/>
          </a:xfrm>
          <a:custGeom>
            <a:avLst/>
            <a:gdLst>
              <a:gd name="connsiteX0" fmla="*/ 0 w 619125"/>
              <a:gd name="connsiteY0" fmla="*/ 614363 h 614363"/>
              <a:gd name="connsiteX1" fmla="*/ 0 w 619125"/>
              <a:gd name="connsiteY1" fmla="*/ 0 h 614363"/>
              <a:gd name="connsiteX2" fmla="*/ 619125 w 619125"/>
              <a:gd name="connsiteY2" fmla="*/ 2381 h 614363"/>
              <a:gd name="connsiteX0" fmla="*/ 0 w 571500"/>
              <a:gd name="connsiteY0" fmla="*/ 626303 h 626303"/>
              <a:gd name="connsiteX1" fmla="*/ 0 w 571500"/>
              <a:gd name="connsiteY1" fmla="*/ 11940 h 626303"/>
              <a:gd name="connsiteX2" fmla="*/ 571500 w 571500"/>
              <a:gd name="connsiteY2" fmla="*/ 33 h 626303"/>
              <a:gd name="connsiteX0" fmla="*/ 0 w 576262"/>
              <a:gd name="connsiteY0" fmla="*/ 623930 h 623930"/>
              <a:gd name="connsiteX1" fmla="*/ 0 w 576262"/>
              <a:gd name="connsiteY1" fmla="*/ 9567 h 623930"/>
              <a:gd name="connsiteX2" fmla="*/ 576262 w 576262"/>
              <a:gd name="connsiteY2" fmla="*/ 41 h 623930"/>
              <a:gd name="connsiteX0" fmla="*/ 0 w 583406"/>
              <a:gd name="connsiteY0" fmla="*/ 623930 h 623930"/>
              <a:gd name="connsiteX1" fmla="*/ 0 w 583406"/>
              <a:gd name="connsiteY1" fmla="*/ 9567 h 623930"/>
              <a:gd name="connsiteX2" fmla="*/ 583406 w 583406"/>
              <a:gd name="connsiteY2" fmla="*/ 41 h 623930"/>
              <a:gd name="connsiteX0" fmla="*/ 0 w 581025"/>
              <a:gd name="connsiteY0" fmla="*/ 623930 h 623930"/>
              <a:gd name="connsiteX1" fmla="*/ 0 w 581025"/>
              <a:gd name="connsiteY1" fmla="*/ 9567 h 623930"/>
              <a:gd name="connsiteX2" fmla="*/ 581025 w 581025"/>
              <a:gd name="connsiteY2" fmla="*/ 41 h 623930"/>
              <a:gd name="connsiteX0" fmla="*/ 0 w 581025"/>
              <a:gd name="connsiteY0" fmla="*/ 623889 h 623889"/>
              <a:gd name="connsiteX1" fmla="*/ 0 w 581025"/>
              <a:gd name="connsiteY1" fmla="*/ 7145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4763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2382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1 h 623889"/>
              <a:gd name="connsiteX2" fmla="*/ 581025 w 581025"/>
              <a:gd name="connsiteY2" fmla="*/ 0 h 623889"/>
              <a:gd name="connsiteX0" fmla="*/ 26193 w 581025"/>
              <a:gd name="connsiteY0" fmla="*/ 557214 h 557214"/>
              <a:gd name="connsiteX1" fmla="*/ 0 w 581025"/>
              <a:gd name="connsiteY1" fmla="*/ 1 h 557214"/>
              <a:gd name="connsiteX2" fmla="*/ 581025 w 581025"/>
              <a:gd name="connsiteY2" fmla="*/ 0 h 557214"/>
              <a:gd name="connsiteX0" fmla="*/ 0 w 595314"/>
              <a:gd name="connsiteY0" fmla="*/ 578646 h 578646"/>
              <a:gd name="connsiteX1" fmla="*/ 14289 w 595314"/>
              <a:gd name="connsiteY1" fmla="*/ 1 h 578646"/>
              <a:gd name="connsiteX2" fmla="*/ 595314 w 595314"/>
              <a:gd name="connsiteY2" fmla="*/ 0 h 578646"/>
              <a:gd name="connsiteX0" fmla="*/ 2380 w 581025"/>
              <a:gd name="connsiteY0" fmla="*/ 578646 h 578646"/>
              <a:gd name="connsiteX1" fmla="*/ 0 w 581025"/>
              <a:gd name="connsiteY1" fmla="*/ 1 h 578646"/>
              <a:gd name="connsiteX2" fmla="*/ 581025 w 581025"/>
              <a:gd name="connsiteY2" fmla="*/ 0 h 578646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4762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105 w 583512"/>
              <a:gd name="connsiteY0" fmla="*/ 571502 h 571502"/>
              <a:gd name="connsiteX1" fmla="*/ 2487 w 583512"/>
              <a:gd name="connsiteY1" fmla="*/ 1 h 571502"/>
              <a:gd name="connsiteX2" fmla="*/ 583512 w 583512"/>
              <a:gd name="connsiteY2" fmla="*/ 0 h 571502"/>
              <a:gd name="connsiteX0" fmla="*/ 105 w 583512"/>
              <a:gd name="connsiteY0" fmla="*/ 571502 h 571502"/>
              <a:gd name="connsiteX1" fmla="*/ 2487 w 583512"/>
              <a:gd name="connsiteY1" fmla="*/ 1 h 571502"/>
              <a:gd name="connsiteX2" fmla="*/ 583512 w 583512"/>
              <a:gd name="connsiteY2" fmla="*/ 0 h 571502"/>
              <a:gd name="connsiteX0" fmla="*/ 229 w 581255"/>
              <a:gd name="connsiteY0" fmla="*/ 571502 h 571502"/>
              <a:gd name="connsiteX1" fmla="*/ 230 w 581255"/>
              <a:gd name="connsiteY1" fmla="*/ 1 h 571502"/>
              <a:gd name="connsiteX2" fmla="*/ 581255 w 581255"/>
              <a:gd name="connsiteY2" fmla="*/ 0 h 57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55" h="571502">
                <a:moveTo>
                  <a:pt x="229" y="571502"/>
                </a:moveTo>
                <a:cubicBezTo>
                  <a:pt x="-564" y="378620"/>
                  <a:pt x="1023" y="192883"/>
                  <a:pt x="230" y="1"/>
                </a:cubicBezTo>
                <a:lnTo>
                  <a:pt x="581255" y="0"/>
                </a:lnTo>
              </a:path>
            </a:pathLst>
          </a:custGeom>
          <a:ln w="254000">
            <a:solidFill>
              <a:srgbClr val="223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B08F379D-F913-23A7-7F4B-3A6B11FE31EB}"/>
              </a:ext>
            </a:extLst>
          </p:cNvPr>
          <p:cNvSpPr/>
          <p:nvPr/>
        </p:nvSpPr>
        <p:spPr>
          <a:xfrm flipV="1">
            <a:off x="1874371" y="1871394"/>
            <a:ext cx="581757" cy="575971"/>
          </a:xfrm>
          <a:custGeom>
            <a:avLst/>
            <a:gdLst>
              <a:gd name="connsiteX0" fmla="*/ 0 w 619125"/>
              <a:gd name="connsiteY0" fmla="*/ 614363 h 614363"/>
              <a:gd name="connsiteX1" fmla="*/ 0 w 619125"/>
              <a:gd name="connsiteY1" fmla="*/ 0 h 614363"/>
              <a:gd name="connsiteX2" fmla="*/ 619125 w 619125"/>
              <a:gd name="connsiteY2" fmla="*/ 2381 h 614363"/>
              <a:gd name="connsiteX0" fmla="*/ 0 w 571500"/>
              <a:gd name="connsiteY0" fmla="*/ 626303 h 626303"/>
              <a:gd name="connsiteX1" fmla="*/ 0 w 571500"/>
              <a:gd name="connsiteY1" fmla="*/ 11940 h 626303"/>
              <a:gd name="connsiteX2" fmla="*/ 571500 w 571500"/>
              <a:gd name="connsiteY2" fmla="*/ 33 h 626303"/>
              <a:gd name="connsiteX0" fmla="*/ 0 w 576262"/>
              <a:gd name="connsiteY0" fmla="*/ 623930 h 623930"/>
              <a:gd name="connsiteX1" fmla="*/ 0 w 576262"/>
              <a:gd name="connsiteY1" fmla="*/ 9567 h 623930"/>
              <a:gd name="connsiteX2" fmla="*/ 576262 w 576262"/>
              <a:gd name="connsiteY2" fmla="*/ 41 h 623930"/>
              <a:gd name="connsiteX0" fmla="*/ 0 w 583406"/>
              <a:gd name="connsiteY0" fmla="*/ 623930 h 623930"/>
              <a:gd name="connsiteX1" fmla="*/ 0 w 583406"/>
              <a:gd name="connsiteY1" fmla="*/ 9567 h 623930"/>
              <a:gd name="connsiteX2" fmla="*/ 583406 w 583406"/>
              <a:gd name="connsiteY2" fmla="*/ 41 h 623930"/>
              <a:gd name="connsiteX0" fmla="*/ 0 w 581025"/>
              <a:gd name="connsiteY0" fmla="*/ 623930 h 623930"/>
              <a:gd name="connsiteX1" fmla="*/ 0 w 581025"/>
              <a:gd name="connsiteY1" fmla="*/ 9567 h 623930"/>
              <a:gd name="connsiteX2" fmla="*/ 581025 w 581025"/>
              <a:gd name="connsiteY2" fmla="*/ 41 h 623930"/>
              <a:gd name="connsiteX0" fmla="*/ 0 w 581025"/>
              <a:gd name="connsiteY0" fmla="*/ 623889 h 623889"/>
              <a:gd name="connsiteX1" fmla="*/ 0 w 581025"/>
              <a:gd name="connsiteY1" fmla="*/ 7145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4763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2382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1 h 623889"/>
              <a:gd name="connsiteX2" fmla="*/ 581025 w 581025"/>
              <a:gd name="connsiteY2" fmla="*/ 0 h 623889"/>
              <a:gd name="connsiteX0" fmla="*/ 26193 w 581025"/>
              <a:gd name="connsiteY0" fmla="*/ 557214 h 557214"/>
              <a:gd name="connsiteX1" fmla="*/ 0 w 581025"/>
              <a:gd name="connsiteY1" fmla="*/ 1 h 557214"/>
              <a:gd name="connsiteX2" fmla="*/ 581025 w 581025"/>
              <a:gd name="connsiteY2" fmla="*/ 0 h 557214"/>
              <a:gd name="connsiteX0" fmla="*/ 0 w 595314"/>
              <a:gd name="connsiteY0" fmla="*/ 578646 h 578646"/>
              <a:gd name="connsiteX1" fmla="*/ 14289 w 595314"/>
              <a:gd name="connsiteY1" fmla="*/ 1 h 578646"/>
              <a:gd name="connsiteX2" fmla="*/ 595314 w 595314"/>
              <a:gd name="connsiteY2" fmla="*/ 0 h 578646"/>
              <a:gd name="connsiteX0" fmla="*/ 2380 w 581025"/>
              <a:gd name="connsiteY0" fmla="*/ 578646 h 578646"/>
              <a:gd name="connsiteX1" fmla="*/ 0 w 581025"/>
              <a:gd name="connsiteY1" fmla="*/ 1 h 578646"/>
              <a:gd name="connsiteX2" fmla="*/ 581025 w 581025"/>
              <a:gd name="connsiteY2" fmla="*/ 0 h 578646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4762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105 w 583512"/>
              <a:gd name="connsiteY0" fmla="*/ 571502 h 571502"/>
              <a:gd name="connsiteX1" fmla="*/ 2487 w 583512"/>
              <a:gd name="connsiteY1" fmla="*/ 1 h 571502"/>
              <a:gd name="connsiteX2" fmla="*/ 583512 w 583512"/>
              <a:gd name="connsiteY2" fmla="*/ 0 h 571502"/>
              <a:gd name="connsiteX0" fmla="*/ 105 w 583512"/>
              <a:gd name="connsiteY0" fmla="*/ 571502 h 571502"/>
              <a:gd name="connsiteX1" fmla="*/ 2487 w 583512"/>
              <a:gd name="connsiteY1" fmla="*/ 1 h 571502"/>
              <a:gd name="connsiteX2" fmla="*/ 583512 w 583512"/>
              <a:gd name="connsiteY2" fmla="*/ 0 h 571502"/>
              <a:gd name="connsiteX0" fmla="*/ 229 w 581255"/>
              <a:gd name="connsiteY0" fmla="*/ 571502 h 571502"/>
              <a:gd name="connsiteX1" fmla="*/ 230 w 581255"/>
              <a:gd name="connsiteY1" fmla="*/ 1 h 571502"/>
              <a:gd name="connsiteX2" fmla="*/ 581255 w 581255"/>
              <a:gd name="connsiteY2" fmla="*/ 0 h 57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55" h="571502">
                <a:moveTo>
                  <a:pt x="229" y="571502"/>
                </a:moveTo>
                <a:cubicBezTo>
                  <a:pt x="-564" y="378620"/>
                  <a:pt x="1023" y="192883"/>
                  <a:pt x="230" y="1"/>
                </a:cubicBezTo>
                <a:lnTo>
                  <a:pt x="581255" y="0"/>
                </a:lnTo>
              </a:path>
            </a:pathLst>
          </a:custGeom>
          <a:ln w="254000">
            <a:solidFill>
              <a:srgbClr val="223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Vrije vorm: vorm 25">
            <a:extLst>
              <a:ext uri="{FF2B5EF4-FFF2-40B4-BE49-F238E27FC236}">
                <a16:creationId xmlns:a16="http://schemas.microsoft.com/office/drawing/2014/main" id="{5453CD2A-4CDD-246A-F111-AAC7FED2FA91}"/>
              </a:ext>
            </a:extLst>
          </p:cNvPr>
          <p:cNvSpPr/>
          <p:nvPr/>
        </p:nvSpPr>
        <p:spPr>
          <a:xfrm rot="16200000" flipV="1">
            <a:off x="2862298" y="1871016"/>
            <a:ext cx="575203" cy="575971"/>
          </a:xfrm>
          <a:custGeom>
            <a:avLst/>
            <a:gdLst>
              <a:gd name="connsiteX0" fmla="*/ 0 w 619125"/>
              <a:gd name="connsiteY0" fmla="*/ 614363 h 614363"/>
              <a:gd name="connsiteX1" fmla="*/ 0 w 619125"/>
              <a:gd name="connsiteY1" fmla="*/ 0 h 614363"/>
              <a:gd name="connsiteX2" fmla="*/ 619125 w 619125"/>
              <a:gd name="connsiteY2" fmla="*/ 2381 h 614363"/>
              <a:gd name="connsiteX0" fmla="*/ 0 w 571500"/>
              <a:gd name="connsiteY0" fmla="*/ 626303 h 626303"/>
              <a:gd name="connsiteX1" fmla="*/ 0 w 571500"/>
              <a:gd name="connsiteY1" fmla="*/ 11940 h 626303"/>
              <a:gd name="connsiteX2" fmla="*/ 571500 w 571500"/>
              <a:gd name="connsiteY2" fmla="*/ 33 h 626303"/>
              <a:gd name="connsiteX0" fmla="*/ 0 w 576262"/>
              <a:gd name="connsiteY0" fmla="*/ 623930 h 623930"/>
              <a:gd name="connsiteX1" fmla="*/ 0 w 576262"/>
              <a:gd name="connsiteY1" fmla="*/ 9567 h 623930"/>
              <a:gd name="connsiteX2" fmla="*/ 576262 w 576262"/>
              <a:gd name="connsiteY2" fmla="*/ 41 h 623930"/>
              <a:gd name="connsiteX0" fmla="*/ 0 w 583406"/>
              <a:gd name="connsiteY0" fmla="*/ 623930 h 623930"/>
              <a:gd name="connsiteX1" fmla="*/ 0 w 583406"/>
              <a:gd name="connsiteY1" fmla="*/ 9567 h 623930"/>
              <a:gd name="connsiteX2" fmla="*/ 583406 w 583406"/>
              <a:gd name="connsiteY2" fmla="*/ 41 h 623930"/>
              <a:gd name="connsiteX0" fmla="*/ 0 w 581025"/>
              <a:gd name="connsiteY0" fmla="*/ 623930 h 623930"/>
              <a:gd name="connsiteX1" fmla="*/ 0 w 581025"/>
              <a:gd name="connsiteY1" fmla="*/ 9567 h 623930"/>
              <a:gd name="connsiteX2" fmla="*/ 581025 w 581025"/>
              <a:gd name="connsiteY2" fmla="*/ 41 h 623930"/>
              <a:gd name="connsiteX0" fmla="*/ 0 w 581025"/>
              <a:gd name="connsiteY0" fmla="*/ 623889 h 623889"/>
              <a:gd name="connsiteX1" fmla="*/ 0 w 581025"/>
              <a:gd name="connsiteY1" fmla="*/ 7145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4763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2382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1 h 623889"/>
              <a:gd name="connsiteX2" fmla="*/ 581025 w 581025"/>
              <a:gd name="connsiteY2" fmla="*/ 0 h 623889"/>
              <a:gd name="connsiteX0" fmla="*/ 26193 w 581025"/>
              <a:gd name="connsiteY0" fmla="*/ 557214 h 557214"/>
              <a:gd name="connsiteX1" fmla="*/ 0 w 581025"/>
              <a:gd name="connsiteY1" fmla="*/ 1 h 557214"/>
              <a:gd name="connsiteX2" fmla="*/ 581025 w 581025"/>
              <a:gd name="connsiteY2" fmla="*/ 0 h 557214"/>
              <a:gd name="connsiteX0" fmla="*/ 0 w 595314"/>
              <a:gd name="connsiteY0" fmla="*/ 578646 h 578646"/>
              <a:gd name="connsiteX1" fmla="*/ 14289 w 595314"/>
              <a:gd name="connsiteY1" fmla="*/ 1 h 578646"/>
              <a:gd name="connsiteX2" fmla="*/ 595314 w 595314"/>
              <a:gd name="connsiteY2" fmla="*/ 0 h 578646"/>
              <a:gd name="connsiteX0" fmla="*/ 2380 w 581025"/>
              <a:gd name="connsiteY0" fmla="*/ 578646 h 578646"/>
              <a:gd name="connsiteX1" fmla="*/ 0 w 581025"/>
              <a:gd name="connsiteY1" fmla="*/ 1 h 578646"/>
              <a:gd name="connsiteX2" fmla="*/ 581025 w 581025"/>
              <a:gd name="connsiteY2" fmla="*/ 0 h 578646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4762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105 w 583512"/>
              <a:gd name="connsiteY0" fmla="*/ 571502 h 571502"/>
              <a:gd name="connsiteX1" fmla="*/ 2487 w 583512"/>
              <a:gd name="connsiteY1" fmla="*/ 1 h 571502"/>
              <a:gd name="connsiteX2" fmla="*/ 583512 w 583512"/>
              <a:gd name="connsiteY2" fmla="*/ 0 h 571502"/>
              <a:gd name="connsiteX0" fmla="*/ 105 w 583512"/>
              <a:gd name="connsiteY0" fmla="*/ 571502 h 571502"/>
              <a:gd name="connsiteX1" fmla="*/ 2487 w 583512"/>
              <a:gd name="connsiteY1" fmla="*/ 1 h 571502"/>
              <a:gd name="connsiteX2" fmla="*/ 583512 w 583512"/>
              <a:gd name="connsiteY2" fmla="*/ 0 h 571502"/>
              <a:gd name="connsiteX0" fmla="*/ 229 w 581255"/>
              <a:gd name="connsiteY0" fmla="*/ 571502 h 571502"/>
              <a:gd name="connsiteX1" fmla="*/ 230 w 581255"/>
              <a:gd name="connsiteY1" fmla="*/ 1 h 571502"/>
              <a:gd name="connsiteX2" fmla="*/ 581255 w 581255"/>
              <a:gd name="connsiteY2" fmla="*/ 0 h 57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55" h="571502">
                <a:moveTo>
                  <a:pt x="229" y="571502"/>
                </a:moveTo>
                <a:cubicBezTo>
                  <a:pt x="-564" y="378620"/>
                  <a:pt x="1023" y="192883"/>
                  <a:pt x="230" y="1"/>
                </a:cubicBezTo>
                <a:lnTo>
                  <a:pt x="581255" y="0"/>
                </a:lnTo>
              </a:path>
            </a:pathLst>
          </a:custGeom>
          <a:ln w="254000">
            <a:solidFill>
              <a:srgbClr val="223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917E3FD2-AD54-781A-D72E-C8D43DF42D54}"/>
              </a:ext>
            </a:extLst>
          </p:cNvPr>
          <p:cNvSpPr/>
          <p:nvPr/>
        </p:nvSpPr>
        <p:spPr>
          <a:xfrm>
            <a:off x="5012945" y="1986955"/>
            <a:ext cx="575971" cy="577580"/>
          </a:xfrm>
          <a:custGeom>
            <a:avLst/>
            <a:gdLst>
              <a:gd name="connsiteX0" fmla="*/ 0 w 619125"/>
              <a:gd name="connsiteY0" fmla="*/ 614363 h 614363"/>
              <a:gd name="connsiteX1" fmla="*/ 0 w 619125"/>
              <a:gd name="connsiteY1" fmla="*/ 0 h 614363"/>
              <a:gd name="connsiteX2" fmla="*/ 619125 w 619125"/>
              <a:gd name="connsiteY2" fmla="*/ 2381 h 614363"/>
              <a:gd name="connsiteX0" fmla="*/ 0 w 571500"/>
              <a:gd name="connsiteY0" fmla="*/ 626303 h 626303"/>
              <a:gd name="connsiteX1" fmla="*/ 0 w 571500"/>
              <a:gd name="connsiteY1" fmla="*/ 11940 h 626303"/>
              <a:gd name="connsiteX2" fmla="*/ 571500 w 571500"/>
              <a:gd name="connsiteY2" fmla="*/ 33 h 626303"/>
              <a:gd name="connsiteX0" fmla="*/ 0 w 576262"/>
              <a:gd name="connsiteY0" fmla="*/ 623930 h 623930"/>
              <a:gd name="connsiteX1" fmla="*/ 0 w 576262"/>
              <a:gd name="connsiteY1" fmla="*/ 9567 h 623930"/>
              <a:gd name="connsiteX2" fmla="*/ 576262 w 576262"/>
              <a:gd name="connsiteY2" fmla="*/ 41 h 623930"/>
              <a:gd name="connsiteX0" fmla="*/ 0 w 583406"/>
              <a:gd name="connsiteY0" fmla="*/ 623930 h 623930"/>
              <a:gd name="connsiteX1" fmla="*/ 0 w 583406"/>
              <a:gd name="connsiteY1" fmla="*/ 9567 h 623930"/>
              <a:gd name="connsiteX2" fmla="*/ 583406 w 583406"/>
              <a:gd name="connsiteY2" fmla="*/ 41 h 623930"/>
              <a:gd name="connsiteX0" fmla="*/ 0 w 581025"/>
              <a:gd name="connsiteY0" fmla="*/ 623930 h 623930"/>
              <a:gd name="connsiteX1" fmla="*/ 0 w 581025"/>
              <a:gd name="connsiteY1" fmla="*/ 9567 h 623930"/>
              <a:gd name="connsiteX2" fmla="*/ 581025 w 581025"/>
              <a:gd name="connsiteY2" fmla="*/ 41 h 623930"/>
              <a:gd name="connsiteX0" fmla="*/ 0 w 581025"/>
              <a:gd name="connsiteY0" fmla="*/ 623889 h 623889"/>
              <a:gd name="connsiteX1" fmla="*/ 0 w 581025"/>
              <a:gd name="connsiteY1" fmla="*/ 7145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4763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2382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1 h 623889"/>
              <a:gd name="connsiteX2" fmla="*/ 581025 w 581025"/>
              <a:gd name="connsiteY2" fmla="*/ 0 h 623889"/>
              <a:gd name="connsiteX0" fmla="*/ 26193 w 581025"/>
              <a:gd name="connsiteY0" fmla="*/ 557214 h 557214"/>
              <a:gd name="connsiteX1" fmla="*/ 0 w 581025"/>
              <a:gd name="connsiteY1" fmla="*/ 1 h 557214"/>
              <a:gd name="connsiteX2" fmla="*/ 581025 w 581025"/>
              <a:gd name="connsiteY2" fmla="*/ 0 h 557214"/>
              <a:gd name="connsiteX0" fmla="*/ 0 w 595314"/>
              <a:gd name="connsiteY0" fmla="*/ 578646 h 578646"/>
              <a:gd name="connsiteX1" fmla="*/ 14289 w 595314"/>
              <a:gd name="connsiteY1" fmla="*/ 1 h 578646"/>
              <a:gd name="connsiteX2" fmla="*/ 595314 w 595314"/>
              <a:gd name="connsiteY2" fmla="*/ 0 h 578646"/>
              <a:gd name="connsiteX0" fmla="*/ 2380 w 581025"/>
              <a:gd name="connsiteY0" fmla="*/ 578646 h 578646"/>
              <a:gd name="connsiteX1" fmla="*/ 0 w 581025"/>
              <a:gd name="connsiteY1" fmla="*/ 1 h 578646"/>
              <a:gd name="connsiteX2" fmla="*/ 581025 w 581025"/>
              <a:gd name="connsiteY2" fmla="*/ 0 h 578646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4762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105 w 583512"/>
              <a:gd name="connsiteY0" fmla="*/ 571502 h 571502"/>
              <a:gd name="connsiteX1" fmla="*/ 2487 w 583512"/>
              <a:gd name="connsiteY1" fmla="*/ 1 h 571502"/>
              <a:gd name="connsiteX2" fmla="*/ 583512 w 583512"/>
              <a:gd name="connsiteY2" fmla="*/ 0 h 571502"/>
              <a:gd name="connsiteX0" fmla="*/ 105 w 583512"/>
              <a:gd name="connsiteY0" fmla="*/ 571502 h 571502"/>
              <a:gd name="connsiteX1" fmla="*/ 2487 w 583512"/>
              <a:gd name="connsiteY1" fmla="*/ 1 h 571502"/>
              <a:gd name="connsiteX2" fmla="*/ 583512 w 583512"/>
              <a:gd name="connsiteY2" fmla="*/ 0 h 571502"/>
              <a:gd name="connsiteX0" fmla="*/ 229 w 581255"/>
              <a:gd name="connsiteY0" fmla="*/ 571502 h 571502"/>
              <a:gd name="connsiteX1" fmla="*/ 230 w 581255"/>
              <a:gd name="connsiteY1" fmla="*/ 1 h 571502"/>
              <a:gd name="connsiteX2" fmla="*/ 581255 w 581255"/>
              <a:gd name="connsiteY2" fmla="*/ 0 h 57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55" h="571502">
                <a:moveTo>
                  <a:pt x="229" y="571502"/>
                </a:moveTo>
                <a:cubicBezTo>
                  <a:pt x="-564" y="378620"/>
                  <a:pt x="1023" y="192883"/>
                  <a:pt x="230" y="1"/>
                </a:cubicBezTo>
                <a:lnTo>
                  <a:pt x="581255" y="0"/>
                </a:lnTo>
              </a:path>
            </a:pathLst>
          </a:custGeom>
          <a:ln w="254000">
            <a:solidFill>
              <a:srgbClr val="223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18A24C04-EA46-AEFE-10E6-876E5D2F0C77}"/>
              </a:ext>
            </a:extLst>
          </p:cNvPr>
          <p:cNvSpPr/>
          <p:nvPr/>
        </p:nvSpPr>
        <p:spPr>
          <a:xfrm rot="5400000">
            <a:off x="3782383" y="1986566"/>
            <a:ext cx="575205" cy="575971"/>
          </a:xfrm>
          <a:custGeom>
            <a:avLst/>
            <a:gdLst>
              <a:gd name="connsiteX0" fmla="*/ 0 w 619125"/>
              <a:gd name="connsiteY0" fmla="*/ 614363 h 614363"/>
              <a:gd name="connsiteX1" fmla="*/ 0 w 619125"/>
              <a:gd name="connsiteY1" fmla="*/ 0 h 614363"/>
              <a:gd name="connsiteX2" fmla="*/ 619125 w 619125"/>
              <a:gd name="connsiteY2" fmla="*/ 2381 h 614363"/>
              <a:gd name="connsiteX0" fmla="*/ 0 w 571500"/>
              <a:gd name="connsiteY0" fmla="*/ 626303 h 626303"/>
              <a:gd name="connsiteX1" fmla="*/ 0 w 571500"/>
              <a:gd name="connsiteY1" fmla="*/ 11940 h 626303"/>
              <a:gd name="connsiteX2" fmla="*/ 571500 w 571500"/>
              <a:gd name="connsiteY2" fmla="*/ 33 h 626303"/>
              <a:gd name="connsiteX0" fmla="*/ 0 w 576262"/>
              <a:gd name="connsiteY0" fmla="*/ 623930 h 623930"/>
              <a:gd name="connsiteX1" fmla="*/ 0 w 576262"/>
              <a:gd name="connsiteY1" fmla="*/ 9567 h 623930"/>
              <a:gd name="connsiteX2" fmla="*/ 576262 w 576262"/>
              <a:gd name="connsiteY2" fmla="*/ 41 h 623930"/>
              <a:gd name="connsiteX0" fmla="*/ 0 w 583406"/>
              <a:gd name="connsiteY0" fmla="*/ 623930 h 623930"/>
              <a:gd name="connsiteX1" fmla="*/ 0 w 583406"/>
              <a:gd name="connsiteY1" fmla="*/ 9567 h 623930"/>
              <a:gd name="connsiteX2" fmla="*/ 583406 w 583406"/>
              <a:gd name="connsiteY2" fmla="*/ 41 h 623930"/>
              <a:gd name="connsiteX0" fmla="*/ 0 w 581025"/>
              <a:gd name="connsiteY0" fmla="*/ 623930 h 623930"/>
              <a:gd name="connsiteX1" fmla="*/ 0 w 581025"/>
              <a:gd name="connsiteY1" fmla="*/ 9567 h 623930"/>
              <a:gd name="connsiteX2" fmla="*/ 581025 w 581025"/>
              <a:gd name="connsiteY2" fmla="*/ 41 h 623930"/>
              <a:gd name="connsiteX0" fmla="*/ 0 w 581025"/>
              <a:gd name="connsiteY0" fmla="*/ 623889 h 623889"/>
              <a:gd name="connsiteX1" fmla="*/ 0 w 581025"/>
              <a:gd name="connsiteY1" fmla="*/ 7145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4763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2382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1 h 623889"/>
              <a:gd name="connsiteX2" fmla="*/ 581025 w 581025"/>
              <a:gd name="connsiteY2" fmla="*/ 0 h 623889"/>
              <a:gd name="connsiteX0" fmla="*/ 26193 w 581025"/>
              <a:gd name="connsiteY0" fmla="*/ 557214 h 557214"/>
              <a:gd name="connsiteX1" fmla="*/ 0 w 581025"/>
              <a:gd name="connsiteY1" fmla="*/ 1 h 557214"/>
              <a:gd name="connsiteX2" fmla="*/ 581025 w 581025"/>
              <a:gd name="connsiteY2" fmla="*/ 0 h 557214"/>
              <a:gd name="connsiteX0" fmla="*/ 0 w 595314"/>
              <a:gd name="connsiteY0" fmla="*/ 578646 h 578646"/>
              <a:gd name="connsiteX1" fmla="*/ 14289 w 595314"/>
              <a:gd name="connsiteY1" fmla="*/ 1 h 578646"/>
              <a:gd name="connsiteX2" fmla="*/ 595314 w 595314"/>
              <a:gd name="connsiteY2" fmla="*/ 0 h 578646"/>
              <a:gd name="connsiteX0" fmla="*/ 2380 w 581025"/>
              <a:gd name="connsiteY0" fmla="*/ 578646 h 578646"/>
              <a:gd name="connsiteX1" fmla="*/ 0 w 581025"/>
              <a:gd name="connsiteY1" fmla="*/ 1 h 578646"/>
              <a:gd name="connsiteX2" fmla="*/ 581025 w 581025"/>
              <a:gd name="connsiteY2" fmla="*/ 0 h 578646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4762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105 w 583512"/>
              <a:gd name="connsiteY0" fmla="*/ 571502 h 571502"/>
              <a:gd name="connsiteX1" fmla="*/ 2487 w 583512"/>
              <a:gd name="connsiteY1" fmla="*/ 1 h 571502"/>
              <a:gd name="connsiteX2" fmla="*/ 583512 w 583512"/>
              <a:gd name="connsiteY2" fmla="*/ 0 h 571502"/>
              <a:gd name="connsiteX0" fmla="*/ 105 w 583512"/>
              <a:gd name="connsiteY0" fmla="*/ 571502 h 571502"/>
              <a:gd name="connsiteX1" fmla="*/ 2487 w 583512"/>
              <a:gd name="connsiteY1" fmla="*/ 1 h 571502"/>
              <a:gd name="connsiteX2" fmla="*/ 583512 w 583512"/>
              <a:gd name="connsiteY2" fmla="*/ 0 h 571502"/>
              <a:gd name="connsiteX0" fmla="*/ 229 w 581255"/>
              <a:gd name="connsiteY0" fmla="*/ 571502 h 571502"/>
              <a:gd name="connsiteX1" fmla="*/ 230 w 581255"/>
              <a:gd name="connsiteY1" fmla="*/ 1 h 571502"/>
              <a:gd name="connsiteX2" fmla="*/ 581255 w 581255"/>
              <a:gd name="connsiteY2" fmla="*/ 0 h 57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55" h="571502">
                <a:moveTo>
                  <a:pt x="229" y="571502"/>
                </a:moveTo>
                <a:cubicBezTo>
                  <a:pt x="-564" y="378620"/>
                  <a:pt x="1023" y="192883"/>
                  <a:pt x="230" y="1"/>
                </a:cubicBezTo>
                <a:lnTo>
                  <a:pt x="581255" y="0"/>
                </a:lnTo>
              </a:path>
            </a:pathLst>
          </a:custGeom>
          <a:ln w="254000">
            <a:solidFill>
              <a:srgbClr val="223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Vrije vorm: vorm 33">
            <a:extLst>
              <a:ext uri="{FF2B5EF4-FFF2-40B4-BE49-F238E27FC236}">
                <a16:creationId xmlns:a16="http://schemas.microsoft.com/office/drawing/2014/main" id="{2085033C-F53C-F332-C823-78D996F88CEB}"/>
              </a:ext>
            </a:extLst>
          </p:cNvPr>
          <p:cNvSpPr/>
          <p:nvPr/>
        </p:nvSpPr>
        <p:spPr>
          <a:xfrm flipV="1">
            <a:off x="5012408" y="766759"/>
            <a:ext cx="578894" cy="575755"/>
          </a:xfrm>
          <a:custGeom>
            <a:avLst/>
            <a:gdLst>
              <a:gd name="connsiteX0" fmla="*/ 0 w 619125"/>
              <a:gd name="connsiteY0" fmla="*/ 614363 h 614363"/>
              <a:gd name="connsiteX1" fmla="*/ 0 w 619125"/>
              <a:gd name="connsiteY1" fmla="*/ 0 h 614363"/>
              <a:gd name="connsiteX2" fmla="*/ 619125 w 619125"/>
              <a:gd name="connsiteY2" fmla="*/ 2381 h 614363"/>
              <a:gd name="connsiteX0" fmla="*/ 0 w 571500"/>
              <a:gd name="connsiteY0" fmla="*/ 626303 h 626303"/>
              <a:gd name="connsiteX1" fmla="*/ 0 w 571500"/>
              <a:gd name="connsiteY1" fmla="*/ 11940 h 626303"/>
              <a:gd name="connsiteX2" fmla="*/ 571500 w 571500"/>
              <a:gd name="connsiteY2" fmla="*/ 33 h 626303"/>
              <a:gd name="connsiteX0" fmla="*/ 0 w 576262"/>
              <a:gd name="connsiteY0" fmla="*/ 623930 h 623930"/>
              <a:gd name="connsiteX1" fmla="*/ 0 w 576262"/>
              <a:gd name="connsiteY1" fmla="*/ 9567 h 623930"/>
              <a:gd name="connsiteX2" fmla="*/ 576262 w 576262"/>
              <a:gd name="connsiteY2" fmla="*/ 41 h 623930"/>
              <a:gd name="connsiteX0" fmla="*/ 0 w 583406"/>
              <a:gd name="connsiteY0" fmla="*/ 623930 h 623930"/>
              <a:gd name="connsiteX1" fmla="*/ 0 w 583406"/>
              <a:gd name="connsiteY1" fmla="*/ 9567 h 623930"/>
              <a:gd name="connsiteX2" fmla="*/ 583406 w 583406"/>
              <a:gd name="connsiteY2" fmla="*/ 41 h 623930"/>
              <a:gd name="connsiteX0" fmla="*/ 0 w 581025"/>
              <a:gd name="connsiteY0" fmla="*/ 623930 h 623930"/>
              <a:gd name="connsiteX1" fmla="*/ 0 w 581025"/>
              <a:gd name="connsiteY1" fmla="*/ 9567 h 623930"/>
              <a:gd name="connsiteX2" fmla="*/ 581025 w 581025"/>
              <a:gd name="connsiteY2" fmla="*/ 41 h 623930"/>
              <a:gd name="connsiteX0" fmla="*/ 0 w 581025"/>
              <a:gd name="connsiteY0" fmla="*/ 623889 h 623889"/>
              <a:gd name="connsiteX1" fmla="*/ 0 w 581025"/>
              <a:gd name="connsiteY1" fmla="*/ 7145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4763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2382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1 h 623889"/>
              <a:gd name="connsiteX2" fmla="*/ 581025 w 581025"/>
              <a:gd name="connsiteY2" fmla="*/ 0 h 623889"/>
              <a:gd name="connsiteX0" fmla="*/ 26193 w 581025"/>
              <a:gd name="connsiteY0" fmla="*/ 557214 h 557214"/>
              <a:gd name="connsiteX1" fmla="*/ 0 w 581025"/>
              <a:gd name="connsiteY1" fmla="*/ 1 h 557214"/>
              <a:gd name="connsiteX2" fmla="*/ 581025 w 581025"/>
              <a:gd name="connsiteY2" fmla="*/ 0 h 557214"/>
              <a:gd name="connsiteX0" fmla="*/ 0 w 595314"/>
              <a:gd name="connsiteY0" fmla="*/ 578646 h 578646"/>
              <a:gd name="connsiteX1" fmla="*/ 14289 w 595314"/>
              <a:gd name="connsiteY1" fmla="*/ 1 h 578646"/>
              <a:gd name="connsiteX2" fmla="*/ 595314 w 595314"/>
              <a:gd name="connsiteY2" fmla="*/ 0 h 578646"/>
              <a:gd name="connsiteX0" fmla="*/ 2380 w 581025"/>
              <a:gd name="connsiteY0" fmla="*/ 578646 h 578646"/>
              <a:gd name="connsiteX1" fmla="*/ 0 w 581025"/>
              <a:gd name="connsiteY1" fmla="*/ 1 h 578646"/>
              <a:gd name="connsiteX2" fmla="*/ 581025 w 581025"/>
              <a:gd name="connsiteY2" fmla="*/ 0 h 578646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4762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105 w 583512"/>
              <a:gd name="connsiteY0" fmla="*/ 571502 h 571502"/>
              <a:gd name="connsiteX1" fmla="*/ 2487 w 583512"/>
              <a:gd name="connsiteY1" fmla="*/ 1 h 571502"/>
              <a:gd name="connsiteX2" fmla="*/ 583512 w 583512"/>
              <a:gd name="connsiteY2" fmla="*/ 0 h 571502"/>
              <a:gd name="connsiteX0" fmla="*/ 105 w 583512"/>
              <a:gd name="connsiteY0" fmla="*/ 571502 h 571502"/>
              <a:gd name="connsiteX1" fmla="*/ 2487 w 583512"/>
              <a:gd name="connsiteY1" fmla="*/ 1 h 571502"/>
              <a:gd name="connsiteX2" fmla="*/ 583512 w 583512"/>
              <a:gd name="connsiteY2" fmla="*/ 0 h 571502"/>
              <a:gd name="connsiteX0" fmla="*/ 229 w 581255"/>
              <a:gd name="connsiteY0" fmla="*/ 571502 h 571502"/>
              <a:gd name="connsiteX1" fmla="*/ 230 w 581255"/>
              <a:gd name="connsiteY1" fmla="*/ 1 h 571502"/>
              <a:gd name="connsiteX2" fmla="*/ 581255 w 581255"/>
              <a:gd name="connsiteY2" fmla="*/ 0 h 57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55" h="571502">
                <a:moveTo>
                  <a:pt x="229" y="571502"/>
                </a:moveTo>
                <a:cubicBezTo>
                  <a:pt x="-564" y="378620"/>
                  <a:pt x="1023" y="192883"/>
                  <a:pt x="230" y="1"/>
                </a:cubicBezTo>
                <a:lnTo>
                  <a:pt x="581255" y="0"/>
                </a:lnTo>
              </a:path>
            </a:pathLst>
          </a:custGeom>
          <a:ln w="254000">
            <a:solidFill>
              <a:srgbClr val="223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Vrije vorm: vorm 34">
            <a:extLst>
              <a:ext uri="{FF2B5EF4-FFF2-40B4-BE49-F238E27FC236}">
                <a16:creationId xmlns:a16="http://schemas.microsoft.com/office/drawing/2014/main" id="{44C7ECB5-CC6C-C26E-0D2A-59BBE95F3853}"/>
              </a:ext>
            </a:extLst>
          </p:cNvPr>
          <p:cNvSpPr/>
          <p:nvPr/>
        </p:nvSpPr>
        <p:spPr>
          <a:xfrm rot="16200000" flipV="1">
            <a:off x="3779491" y="761615"/>
            <a:ext cx="576228" cy="581758"/>
          </a:xfrm>
          <a:custGeom>
            <a:avLst/>
            <a:gdLst>
              <a:gd name="connsiteX0" fmla="*/ 0 w 619125"/>
              <a:gd name="connsiteY0" fmla="*/ 614363 h 614363"/>
              <a:gd name="connsiteX1" fmla="*/ 0 w 619125"/>
              <a:gd name="connsiteY1" fmla="*/ 0 h 614363"/>
              <a:gd name="connsiteX2" fmla="*/ 619125 w 619125"/>
              <a:gd name="connsiteY2" fmla="*/ 2381 h 614363"/>
              <a:gd name="connsiteX0" fmla="*/ 0 w 571500"/>
              <a:gd name="connsiteY0" fmla="*/ 626303 h 626303"/>
              <a:gd name="connsiteX1" fmla="*/ 0 w 571500"/>
              <a:gd name="connsiteY1" fmla="*/ 11940 h 626303"/>
              <a:gd name="connsiteX2" fmla="*/ 571500 w 571500"/>
              <a:gd name="connsiteY2" fmla="*/ 33 h 626303"/>
              <a:gd name="connsiteX0" fmla="*/ 0 w 576262"/>
              <a:gd name="connsiteY0" fmla="*/ 623930 h 623930"/>
              <a:gd name="connsiteX1" fmla="*/ 0 w 576262"/>
              <a:gd name="connsiteY1" fmla="*/ 9567 h 623930"/>
              <a:gd name="connsiteX2" fmla="*/ 576262 w 576262"/>
              <a:gd name="connsiteY2" fmla="*/ 41 h 623930"/>
              <a:gd name="connsiteX0" fmla="*/ 0 w 583406"/>
              <a:gd name="connsiteY0" fmla="*/ 623930 h 623930"/>
              <a:gd name="connsiteX1" fmla="*/ 0 w 583406"/>
              <a:gd name="connsiteY1" fmla="*/ 9567 h 623930"/>
              <a:gd name="connsiteX2" fmla="*/ 583406 w 583406"/>
              <a:gd name="connsiteY2" fmla="*/ 41 h 623930"/>
              <a:gd name="connsiteX0" fmla="*/ 0 w 581025"/>
              <a:gd name="connsiteY0" fmla="*/ 623930 h 623930"/>
              <a:gd name="connsiteX1" fmla="*/ 0 w 581025"/>
              <a:gd name="connsiteY1" fmla="*/ 9567 h 623930"/>
              <a:gd name="connsiteX2" fmla="*/ 581025 w 581025"/>
              <a:gd name="connsiteY2" fmla="*/ 41 h 623930"/>
              <a:gd name="connsiteX0" fmla="*/ 0 w 581025"/>
              <a:gd name="connsiteY0" fmla="*/ 623889 h 623889"/>
              <a:gd name="connsiteX1" fmla="*/ 0 w 581025"/>
              <a:gd name="connsiteY1" fmla="*/ 7145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4763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2382 h 623889"/>
              <a:gd name="connsiteX2" fmla="*/ 581025 w 581025"/>
              <a:gd name="connsiteY2" fmla="*/ 0 h 623889"/>
              <a:gd name="connsiteX0" fmla="*/ 0 w 581025"/>
              <a:gd name="connsiteY0" fmla="*/ 623889 h 623889"/>
              <a:gd name="connsiteX1" fmla="*/ 0 w 581025"/>
              <a:gd name="connsiteY1" fmla="*/ 1 h 623889"/>
              <a:gd name="connsiteX2" fmla="*/ 581025 w 581025"/>
              <a:gd name="connsiteY2" fmla="*/ 0 h 623889"/>
              <a:gd name="connsiteX0" fmla="*/ 26193 w 581025"/>
              <a:gd name="connsiteY0" fmla="*/ 557214 h 557214"/>
              <a:gd name="connsiteX1" fmla="*/ 0 w 581025"/>
              <a:gd name="connsiteY1" fmla="*/ 1 h 557214"/>
              <a:gd name="connsiteX2" fmla="*/ 581025 w 581025"/>
              <a:gd name="connsiteY2" fmla="*/ 0 h 557214"/>
              <a:gd name="connsiteX0" fmla="*/ 0 w 595314"/>
              <a:gd name="connsiteY0" fmla="*/ 578646 h 578646"/>
              <a:gd name="connsiteX1" fmla="*/ 14289 w 595314"/>
              <a:gd name="connsiteY1" fmla="*/ 1 h 578646"/>
              <a:gd name="connsiteX2" fmla="*/ 595314 w 595314"/>
              <a:gd name="connsiteY2" fmla="*/ 0 h 578646"/>
              <a:gd name="connsiteX0" fmla="*/ 2380 w 581025"/>
              <a:gd name="connsiteY0" fmla="*/ 578646 h 578646"/>
              <a:gd name="connsiteX1" fmla="*/ 0 w 581025"/>
              <a:gd name="connsiteY1" fmla="*/ 1 h 578646"/>
              <a:gd name="connsiteX2" fmla="*/ 581025 w 581025"/>
              <a:gd name="connsiteY2" fmla="*/ 0 h 578646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4762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2380 w 581025"/>
              <a:gd name="connsiteY0" fmla="*/ 571502 h 571502"/>
              <a:gd name="connsiteX1" fmla="*/ 0 w 581025"/>
              <a:gd name="connsiteY1" fmla="*/ 1 h 571502"/>
              <a:gd name="connsiteX2" fmla="*/ 581025 w 581025"/>
              <a:gd name="connsiteY2" fmla="*/ 0 h 571502"/>
              <a:gd name="connsiteX0" fmla="*/ 105 w 583512"/>
              <a:gd name="connsiteY0" fmla="*/ 571502 h 571502"/>
              <a:gd name="connsiteX1" fmla="*/ 2487 w 583512"/>
              <a:gd name="connsiteY1" fmla="*/ 1 h 571502"/>
              <a:gd name="connsiteX2" fmla="*/ 583512 w 583512"/>
              <a:gd name="connsiteY2" fmla="*/ 0 h 571502"/>
              <a:gd name="connsiteX0" fmla="*/ 105 w 583512"/>
              <a:gd name="connsiteY0" fmla="*/ 571502 h 571502"/>
              <a:gd name="connsiteX1" fmla="*/ 2487 w 583512"/>
              <a:gd name="connsiteY1" fmla="*/ 1 h 571502"/>
              <a:gd name="connsiteX2" fmla="*/ 583512 w 583512"/>
              <a:gd name="connsiteY2" fmla="*/ 0 h 571502"/>
              <a:gd name="connsiteX0" fmla="*/ 229 w 581255"/>
              <a:gd name="connsiteY0" fmla="*/ 571502 h 571502"/>
              <a:gd name="connsiteX1" fmla="*/ 230 w 581255"/>
              <a:gd name="connsiteY1" fmla="*/ 1 h 571502"/>
              <a:gd name="connsiteX2" fmla="*/ 581255 w 581255"/>
              <a:gd name="connsiteY2" fmla="*/ 0 h 57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255" h="571502">
                <a:moveTo>
                  <a:pt x="229" y="571502"/>
                </a:moveTo>
                <a:cubicBezTo>
                  <a:pt x="-564" y="378620"/>
                  <a:pt x="1023" y="192883"/>
                  <a:pt x="230" y="1"/>
                </a:cubicBezTo>
                <a:lnTo>
                  <a:pt x="581255" y="0"/>
                </a:lnTo>
              </a:path>
            </a:pathLst>
          </a:custGeom>
          <a:ln w="254000">
            <a:solidFill>
              <a:srgbClr val="22334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Pijl: gestreept rechts 2">
            <a:extLst>
              <a:ext uri="{FF2B5EF4-FFF2-40B4-BE49-F238E27FC236}">
                <a16:creationId xmlns:a16="http://schemas.microsoft.com/office/drawing/2014/main" id="{9DBBFDCD-42BE-33EE-D16E-3DF9B8959F02}"/>
              </a:ext>
            </a:extLst>
          </p:cNvPr>
          <p:cNvSpPr/>
          <p:nvPr/>
        </p:nvSpPr>
        <p:spPr>
          <a:xfrm rot="16200000">
            <a:off x="8073686" y="762153"/>
            <a:ext cx="1800001" cy="1800000"/>
          </a:xfrm>
          <a:prstGeom prst="stripedRight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940813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9161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>De Haagse Hogeschool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Karel van der Lelij</dc:creator>
  <cp:lastModifiedBy>Karel van der Lelij</cp:lastModifiedBy>
  <cp:revision>1</cp:revision>
  <dcterms:created xsi:type="dcterms:W3CDTF">2022-12-27T18:22:09Z</dcterms:created>
  <dcterms:modified xsi:type="dcterms:W3CDTF">2023-01-07T19:41:29Z</dcterms:modified>
</cp:coreProperties>
</file>