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0C1-A54D-8A65-1188-2AE6C862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9613C-27B1-F084-4AC5-A0AC382B8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A352-1C12-6BC0-EC3B-45EB4EDA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D86B-5691-5562-3985-D95385EB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AF62-A981-9B27-8C86-30C499F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9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C524-BCA1-61FB-BE70-B551129E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B0A53-8EDF-64E7-2F50-FD3E43DC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3BF3-6161-09C1-B92B-2926B6F7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CC06-707F-5A31-60C1-2015539F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F6F6-5517-AF1A-93FB-963C2CBE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1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D5D54-B5F0-1A42-4092-F69DC533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33896-AA03-7994-29E4-DB7E1685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A999-543B-37E0-F02B-13247F7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5042-8A60-5330-2665-EB587F42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402E-265A-177D-F15B-507D6F1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92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84B6-F880-B853-3EAF-A947FCDB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8604-0410-26FA-2618-984F7732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7EBA-ED0C-9E7B-F1EA-ED0B048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080D-97CB-234F-E6F7-AB3FB6C6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8C6E-47E6-7594-8F76-23B41FD9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49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D6BA-0A36-8E85-55DD-2B77F6D9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A75D9-041A-5833-DE8E-7D25B9E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8E07-4EF2-0F1F-84D2-9EA8393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F168-F60D-5C88-5E7A-8768621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9FE3-064F-C839-50B5-272542EC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6339-30E6-35D8-21F3-5398140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E66F-14C8-C870-548F-9292819E4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1E95-C4E4-CFD5-2894-F539A3C3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0F83-C0DE-367B-697D-B792EE13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7533-B94E-6EE0-6496-D8D49D79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5449-E574-5F37-7587-583EEF7F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9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62E0-D405-A1F3-FE4C-874A4DDB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BC87C-1CA9-7B31-F5FD-62F76F5D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E33E-FC7C-0AEF-B2D2-C5E5151F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5BC73-2344-AC0B-A973-13A591AEC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8D46C-CC0D-D934-143F-5F36001D9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E29F-2315-8E2F-477A-229BF31D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C795C-0F27-EBA4-84A4-3E7FD266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F091D-13A2-4336-D132-D45536E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9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3BFE-7E6C-831A-3E05-2ECBCFD1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15A62-B669-A9C2-DDEE-A68275DE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FECE-E42A-A84F-D9D7-BC4BC738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F7450-9B0F-C648-5DF0-1F46F61E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0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DD85-9B00-5D98-A3A6-0D41EA0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49AC3-00D9-CD99-6DF6-E4E3DAFD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2BE3D-E05A-438B-CA20-A2B287BA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45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55F9-52F9-3A27-F1E1-C305CA5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318D-C9BF-EB08-7A03-DDB29939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FB08-05DC-241E-4474-0C0DEB93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F4C66-6B28-8C97-B3B8-ED10C5EB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76DE4-C510-8EB0-6108-47F9E6F4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0B47-7F26-85AE-6BC5-D637A59E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3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1CA4-7E1C-8713-6970-9AE7E0A8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DA68A-2A8A-E499-33CA-A6CBA6609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68727-B44E-AE7F-FBF1-D8E69978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43C0-CA65-C021-2838-595B1D66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1A4A-555E-C1A3-D3EE-914092AA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BFAF-7D1A-8F7B-DB22-6DAE8550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2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6E5F9-88CA-6576-34FF-AC6D54F7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FB959-36B0-BD69-2757-CFCF2B0C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07A9-293A-E77C-582C-090D5A8BF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ED44-FD39-104D-AEB9-21D23023A519}" type="datetimeFigureOut">
              <a:rPr lang="tr-TR" smtClean="0"/>
              <a:t>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2C7D-2249-839C-A7BE-194D76CFA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8556-EA88-BA4F-CC2B-3E0ACA516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AC5E-9883-7145-AAA5-617837DA10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21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770-563A-4E69-0728-627A613DC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CC547-4CE5-451D-D378-3F6E64E4D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Structures Lab. Week 8</a:t>
            </a:r>
          </a:p>
        </p:txBody>
      </p:sp>
    </p:spTree>
    <p:extLst>
      <p:ext uri="{BB962C8B-B14F-4D97-AF65-F5344CB8AC3E}">
        <p14:creationId xmlns:p14="http://schemas.microsoft.com/office/powerpoint/2010/main" val="3943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7AD38A-82AA-549D-F321-222F93CA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7756"/>
            <a:ext cx="7772400" cy="24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6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0F82C-2721-FC99-8181-8E76A0A51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84" y="1253331"/>
            <a:ext cx="8987232" cy="4351338"/>
          </a:xfrm>
        </p:spPr>
      </p:pic>
    </p:spTree>
    <p:extLst>
      <p:ext uri="{BB962C8B-B14F-4D97-AF65-F5344CB8AC3E}">
        <p14:creationId xmlns:p14="http://schemas.microsoft.com/office/powerpoint/2010/main" val="132495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D9533-EFDE-8EA7-B328-C304C4F8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7913"/>
            <a:ext cx="7772400" cy="37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2CA9E-E605-376D-381F-00C8E103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 Rotation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53801C-23F5-EF16-3A85-9C94A6C7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2590650"/>
            <a:ext cx="5828261" cy="2549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632C8-D824-9297-0021-8077A516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7" y="2570031"/>
            <a:ext cx="6250200" cy="21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2CA9E-E605-376D-381F-00C8E103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Rotation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0C0B0-9409-4244-BA22-9F120ABC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9" y="2394937"/>
            <a:ext cx="5828261" cy="259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7AA6D-2E98-0AA9-30BE-91029D1B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67637"/>
            <a:ext cx="5828261" cy="20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8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AVL Tree Example</vt:lpstr>
      <vt:lpstr>PowerPoint Presentation</vt:lpstr>
      <vt:lpstr>PowerPoint Presentation</vt:lpstr>
      <vt:lpstr>PowerPoint Presentation</vt:lpstr>
      <vt:lpstr>Right Rotation</vt:lpstr>
      <vt:lpstr>Left Rotation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 Example</dc:title>
  <dc:creator>Ahmet Cahit YAŞA</dc:creator>
  <cp:lastModifiedBy>Ahmet Cahit YAŞA</cp:lastModifiedBy>
  <cp:revision>1</cp:revision>
  <dcterms:created xsi:type="dcterms:W3CDTF">2022-11-06T17:45:07Z</dcterms:created>
  <dcterms:modified xsi:type="dcterms:W3CDTF">2022-11-06T20:06:58Z</dcterms:modified>
</cp:coreProperties>
</file>