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7511-0C6E-8B3D-DB21-604FFEE07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B931B-17A3-E412-C23F-7B595C9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838DD-E765-0ABC-B222-73A93ADC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023-7120-497C-B3AF-90420F73D559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54C6-2A1D-DCF9-7099-2EFC0AEB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FE9CD-11E9-36BF-56FD-8BDDA912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7BB-F42E-4383-B9D1-DD1B23CE25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4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2273-1712-D8CE-4DC5-0587BE36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845F7-4119-2D0C-A4C5-FC29AF3DC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F6B6-8691-2A40-0E69-244FC240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023-7120-497C-B3AF-90420F73D559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2FCC7-BC82-3FA1-3999-50A7C880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DAFC-3CC0-7792-4DE6-80B201A8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7BB-F42E-4383-B9D1-DD1B23CE25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553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F9F49-5DB7-1584-A6D6-A68C6FAED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8B725-CC8D-7A9F-94DD-79844187E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9DDA-E60B-118E-D163-7C2FBD80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023-7120-497C-B3AF-90420F73D559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708E0-3D2A-64EB-EBDB-4B73D4C4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7E54-2CDF-46D7-AD73-65A0D318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7BB-F42E-4383-B9D1-DD1B23CE25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980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EFFF-FE06-52A1-5BC9-167068C9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4FFF-76F7-226B-3B54-A49B82EC0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2956-9E41-62EE-EB61-1F84B1AC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023-7120-497C-B3AF-90420F73D559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29007-3D80-0FA9-76AD-4B2BA2FB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086DC-BCC8-91F6-90B0-C2D699D8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7BB-F42E-4383-B9D1-DD1B23CE25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882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6F9C-CDF4-220B-11AC-2F705C05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98E6-3D6B-4830-47E6-FF4B1BE57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AA9A-98A2-CBB7-76DD-3CB953F5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023-7120-497C-B3AF-90420F73D559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3B18-1476-9BF4-0AFD-D70AC635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C2D49-20E6-4BA5-0E89-C1EC01D9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7BB-F42E-4383-B9D1-DD1B23CE25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61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16E7-6AC5-57F6-7D9E-B6BCBF3A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5AC6-0CAD-731A-30A3-5DCDD5AAD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2F6A8-94E7-C43F-881B-E6337AC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52375-71D1-C27B-485A-771E1733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023-7120-497C-B3AF-90420F73D559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AE3EC-399A-D59D-75E0-643008A4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BDC3-5B6D-6771-6600-116A461D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7BB-F42E-4383-B9D1-DD1B23CE25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624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7C9B-CB2D-0935-3D92-34D260E4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DB524-FC80-BBF1-70E9-940A42FD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FE943-50E9-11F1-9B96-8C424E5BC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7AF37-4182-5612-F80D-03ACF64CF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6DDB-2781-2DA3-6B07-95D63CE7F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5553F-FDDE-8911-F6B4-02005CA5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023-7120-497C-B3AF-90420F73D559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73C77-BBED-CB07-1C50-D2BB58C8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BB819-29BB-387D-1EC8-0AB6CBF4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7BB-F42E-4383-B9D1-DD1B23CE25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98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CF84-369F-509A-DE99-05519B50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81712-0ABF-5293-C20D-2E97D031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023-7120-497C-B3AF-90420F73D559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5A467-8741-664E-8CEC-E840F33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2A018-EB76-1FD0-0C64-286A9321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7BB-F42E-4383-B9D1-DD1B23CE25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50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355B0-CA5C-E7C6-3BD6-1D763DD2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023-7120-497C-B3AF-90420F73D559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2AE5F-1116-51A6-6123-B1CDB6E0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9E56A-BC3F-1773-CDDD-A22A0142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7BB-F42E-4383-B9D1-DD1B23CE25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832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CFD0-2654-0BA7-48B3-AE206A45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721A-AF0D-737E-9A00-3BB0760E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AB05D-CFE2-34B5-8187-EAC8F462B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5ABCB-DAB8-D33C-A49D-B8B0FF75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023-7120-497C-B3AF-90420F73D559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2C8FD-A7D2-0EB4-943E-70C5BF18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D290C-30B2-7265-D9B0-9AADA9FB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7BB-F42E-4383-B9D1-DD1B23CE25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641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D916-8413-059D-5687-89992DC7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34C28-3FDC-F3FE-C66A-B594A0A17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3BF2D-69FA-573C-3099-A0420B4EC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F9906-2327-4A76-108C-9868F2F5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BC023-7120-497C-B3AF-90420F73D559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0598-5743-BEA5-1D90-7E937E66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3EFF0-0CEA-97CD-A073-BD3CA4CE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07BB-F42E-4383-B9D1-DD1B23CE25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895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A6B70-047D-0AB1-CC43-AFDA8EF7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305C6-256F-44D0-58C4-C0120308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B054-549F-D227-8EA0-E72F0099D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C023-7120-497C-B3AF-90420F73D559}" type="datetimeFigureOut">
              <a:rPr lang="en-ID" smtClean="0"/>
              <a:t>06/07/2022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7ECC-E395-005B-4416-95CDE4494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F900-2288-31A4-208F-2A9C1CDDD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07BB-F42E-4383-B9D1-DD1B23CE257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09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989BE541-934D-1F3D-A762-D6AFD5301044}"/>
              </a:ext>
            </a:extLst>
          </p:cNvPr>
          <p:cNvSpPr/>
          <p:nvPr/>
        </p:nvSpPr>
        <p:spPr>
          <a:xfrm>
            <a:off x="978010" y="33858"/>
            <a:ext cx="874644" cy="40591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E267E8A3-D034-113C-2146-F8741DB471F0}"/>
              </a:ext>
            </a:extLst>
          </p:cNvPr>
          <p:cNvSpPr/>
          <p:nvPr/>
        </p:nvSpPr>
        <p:spPr>
          <a:xfrm>
            <a:off x="596353" y="806220"/>
            <a:ext cx="1563419" cy="49673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Menghitung</a:t>
            </a:r>
            <a:r>
              <a:rPr lang="en-US" dirty="0"/>
              <a:t> total </a:t>
            </a:r>
            <a:r>
              <a:rPr lang="en-US" dirty="0" err="1"/>
              <a:t>harga</a:t>
            </a:r>
            <a:endParaRPr lang="en-ID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FFE205-0DD4-5CD2-C3AF-9658B747EC4A}"/>
              </a:ext>
            </a:extLst>
          </p:cNvPr>
          <p:cNvCxnSpPr>
            <a:cxnSpLocks/>
          </p:cNvCxnSpPr>
          <p:nvPr/>
        </p:nvCxnSpPr>
        <p:spPr>
          <a:xfrm>
            <a:off x="1415332" y="439773"/>
            <a:ext cx="0" cy="355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C61B24F5-7C37-C067-5F29-353562E7BB97}"/>
              </a:ext>
            </a:extLst>
          </p:cNvPr>
          <p:cNvSpPr/>
          <p:nvPr/>
        </p:nvSpPr>
        <p:spPr>
          <a:xfrm>
            <a:off x="365760" y="1717482"/>
            <a:ext cx="2022024" cy="46606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Masukkan total </a:t>
            </a:r>
            <a:r>
              <a:rPr lang="en-US" dirty="0" err="1"/>
              <a:t>harga</a:t>
            </a:r>
            <a:endParaRPr lang="en-ID" dirty="0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85600550-6550-B5F9-7E5B-A130C0054490}"/>
              </a:ext>
            </a:extLst>
          </p:cNvPr>
          <p:cNvSpPr/>
          <p:nvPr/>
        </p:nvSpPr>
        <p:spPr>
          <a:xfrm>
            <a:off x="189839" y="2463779"/>
            <a:ext cx="2337682" cy="47006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Masukkan </a:t>
            </a:r>
            <a:r>
              <a:rPr lang="en-US" dirty="0" err="1"/>
              <a:t>pembayaran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10CCA5-B5CF-259C-D38E-711B91C14DBC}"/>
              </a:ext>
            </a:extLst>
          </p:cNvPr>
          <p:cNvCxnSpPr>
            <a:cxnSpLocks/>
          </p:cNvCxnSpPr>
          <p:nvPr/>
        </p:nvCxnSpPr>
        <p:spPr>
          <a:xfrm>
            <a:off x="1415331" y="1302951"/>
            <a:ext cx="0" cy="414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43A92-ADA8-2935-AF63-F424110F7E8C}"/>
              </a:ext>
            </a:extLst>
          </p:cNvPr>
          <p:cNvCxnSpPr>
            <a:cxnSpLocks/>
          </p:cNvCxnSpPr>
          <p:nvPr/>
        </p:nvCxnSpPr>
        <p:spPr>
          <a:xfrm>
            <a:off x="1415332" y="2164066"/>
            <a:ext cx="0" cy="3803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16BDB28-1D23-D843-5EA1-62AE403C0D13}"/>
              </a:ext>
            </a:extLst>
          </p:cNvPr>
          <p:cNvSpPr/>
          <p:nvPr/>
        </p:nvSpPr>
        <p:spPr>
          <a:xfrm>
            <a:off x="596353" y="3325192"/>
            <a:ext cx="1645670" cy="4550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kembalian</a:t>
            </a:r>
            <a:endParaRPr lang="en-ID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42FCA6-AC54-D6D0-1EA3-C5F53A441F3E}"/>
              </a:ext>
            </a:extLst>
          </p:cNvPr>
          <p:cNvCxnSpPr>
            <a:cxnSpLocks/>
          </p:cNvCxnSpPr>
          <p:nvPr/>
        </p:nvCxnSpPr>
        <p:spPr>
          <a:xfrm flipH="1">
            <a:off x="1415331" y="2938704"/>
            <a:ext cx="1" cy="401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7D1F562D-6917-42A6-5FCD-DEF13AE9070B}"/>
              </a:ext>
            </a:extLst>
          </p:cNvPr>
          <p:cNvSpPr/>
          <p:nvPr/>
        </p:nvSpPr>
        <p:spPr>
          <a:xfrm>
            <a:off x="333582" y="4223075"/>
            <a:ext cx="2197945" cy="86629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Pembayaran</a:t>
            </a:r>
            <a:r>
              <a:rPr lang="en-US" dirty="0"/>
              <a:t> total</a:t>
            </a:r>
            <a:endParaRPr lang="en-ID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A3070E-1E0A-0FEA-9A7B-A5F2E8820D15}"/>
              </a:ext>
            </a:extLst>
          </p:cNvPr>
          <p:cNvCxnSpPr>
            <a:cxnSpLocks/>
          </p:cNvCxnSpPr>
          <p:nvPr/>
        </p:nvCxnSpPr>
        <p:spPr>
          <a:xfrm>
            <a:off x="1441826" y="3780221"/>
            <a:ext cx="0" cy="425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6570C0FD-F63E-A741-14A7-BCB8522B6732}"/>
              </a:ext>
            </a:extLst>
          </p:cNvPr>
          <p:cNvSpPr/>
          <p:nvPr/>
        </p:nvSpPr>
        <p:spPr>
          <a:xfrm>
            <a:off x="365759" y="5425148"/>
            <a:ext cx="2116041" cy="53266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kembalian</a:t>
            </a:r>
            <a:endParaRPr lang="en-ID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B3C66385-11AA-D50F-E249-84644210782A}"/>
              </a:ext>
            </a:extLst>
          </p:cNvPr>
          <p:cNvSpPr/>
          <p:nvPr/>
        </p:nvSpPr>
        <p:spPr>
          <a:xfrm>
            <a:off x="978009" y="6458749"/>
            <a:ext cx="874644" cy="405915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  <a:endParaRPr lang="en-ID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C05E00-89DC-A2AF-DFD3-CBCDB84D8BD9}"/>
              </a:ext>
            </a:extLst>
          </p:cNvPr>
          <p:cNvCxnSpPr>
            <a:cxnSpLocks/>
          </p:cNvCxnSpPr>
          <p:nvPr/>
        </p:nvCxnSpPr>
        <p:spPr>
          <a:xfrm>
            <a:off x="1432554" y="5957816"/>
            <a:ext cx="0" cy="50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A3B1A2-B0ED-1479-2822-DDB0D523EB13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flipH="1">
            <a:off x="1423780" y="5089374"/>
            <a:ext cx="8775" cy="335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C1E276-03DC-429F-2198-95F2693EF4A1}"/>
              </a:ext>
            </a:extLst>
          </p:cNvPr>
          <p:cNvSpPr/>
          <p:nvPr/>
        </p:nvSpPr>
        <p:spPr>
          <a:xfrm>
            <a:off x="2866946" y="0"/>
            <a:ext cx="45719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F86BD16D-5B1F-00BF-0457-08D186474148}"/>
              </a:ext>
            </a:extLst>
          </p:cNvPr>
          <p:cNvSpPr/>
          <p:nvPr/>
        </p:nvSpPr>
        <p:spPr>
          <a:xfrm>
            <a:off x="6586054" y="2487688"/>
            <a:ext cx="3188784" cy="213003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kasir</a:t>
            </a:r>
            <a:endParaRPr lang="en-ID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170E63-2D03-EBA0-AB69-3789754C7B69}"/>
              </a:ext>
            </a:extLst>
          </p:cNvPr>
          <p:cNvSpPr/>
          <p:nvPr/>
        </p:nvSpPr>
        <p:spPr>
          <a:xfrm>
            <a:off x="10329455" y="806220"/>
            <a:ext cx="1688374" cy="1348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Restoran</a:t>
            </a:r>
            <a:endParaRPr lang="en-ID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D3F5C8-3233-A0C3-F072-A218F08A3E85}"/>
              </a:ext>
            </a:extLst>
          </p:cNvPr>
          <p:cNvSpPr/>
          <p:nvPr/>
        </p:nvSpPr>
        <p:spPr>
          <a:xfrm>
            <a:off x="3277773" y="368734"/>
            <a:ext cx="1688374" cy="1348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Kasir</a:t>
            </a:r>
            <a:endParaRPr lang="en-ID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58642F-50D9-DCEF-4FF8-6EA543C6B452}"/>
              </a:ext>
            </a:extLst>
          </p:cNvPr>
          <p:cNvSpPr/>
          <p:nvPr/>
        </p:nvSpPr>
        <p:spPr>
          <a:xfrm>
            <a:off x="3387689" y="5089374"/>
            <a:ext cx="1688374" cy="1348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Pelanggan</a:t>
            </a:r>
            <a:endParaRPr lang="en-ID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143F1E0-0625-F178-BEAD-1A2E2DB935D0}"/>
              </a:ext>
            </a:extLst>
          </p:cNvPr>
          <p:cNvCxnSpPr>
            <a:cxnSpLocks/>
          </p:cNvCxnSpPr>
          <p:nvPr/>
        </p:nvCxnSpPr>
        <p:spPr>
          <a:xfrm>
            <a:off x="5178436" y="446404"/>
            <a:ext cx="3097539" cy="1737147"/>
          </a:xfrm>
          <a:prstGeom prst="bentConnector3">
            <a:avLst>
              <a:gd name="adj1" fmla="val 100079"/>
            </a:avLst>
          </a:prstGeom>
          <a:ln w="41275" cap="rnd" cmpd="sng">
            <a:solidFill>
              <a:schemeClr val="tx1"/>
            </a:solidFill>
            <a:prstDash val="solid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36004D8-38D0-A4C9-13EB-9AC18F0F8041}"/>
              </a:ext>
            </a:extLst>
          </p:cNvPr>
          <p:cNvCxnSpPr>
            <a:cxnSpLocks/>
          </p:cNvCxnSpPr>
          <p:nvPr/>
        </p:nvCxnSpPr>
        <p:spPr>
          <a:xfrm>
            <a:off x="5178436" y="854168"/>
            <a:ext cx="2787801" cy="1312096"/>
          </a:xfrm>
          <a:prstGeom prst="bentConnector3">
            <a:avLst>
              <a:gd name="adj1" fmla="val 100371"/>
            </a:avLst>
          </a:prstGeom>
          <a:ln w="41275" cap="rnd" cmpd="sng">
            <a:solidFill>
              <a:schemeClr val="tx1"/>
            </a:solidFill>
            <a:prstDash val="solid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3013D66-9BFE-202A-5B1C-C8FF5D1EFE8E}"/>
              </a:ext>
            </a:extLst>
          </p:cNvPr>
          <p:cNvCxnSpPr>
            <a:cxnSpLocks/>
          </p:cNvCxnSpPr>
          <p:nvPr/>
        </p:nvCxnSpPr>
        <p:spPr>
          <a:xfrm>
            <a:off x="5175703" y="1215346"/>
            <a:ext cx="2286454" cy="1329071"/>
          </a:xfrm>
          <a:prstGeom prst="bentConnector3">
            <a:avLst>
              <a:gd name="adj1" fmla="val 99990"/>
            </a:avLst>
          </a:prstGeom>
          <a:ln w="41275" cap="rnd" cmpd="sng">
            <a:solidFill>
              <a:schemeClr val="tx1"/>
            </a:solidFill>
            <a:prstDash val="solid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FCC40A2-47CA-61DF-B069-1380B6D5F160}"/>
              </a:ext>
            </a:extLst>
          </p:cNvPr>
          <p:cNvCxnSpPr>
            <a:cxnSpLocks/>
          </p:cNvCxnSpPr>
          <p:nvPr/>
        </p:nvCxnSpPr>
        <p:spPr>
          <a:xfrm rot="10800000">
            <a:off x="4121959" y="1717482"/>
            <a:ext cx="2782178" cy="1182459"/>
          </a:xfrm>
          <a:prstGeom prst="bentConnector3">
            <a:avLst>
              <a:gd name="adj1" fmla="val 99886"/>
            </a:avLst>
          </a:prstGeom>
          <a:ln w="41275" cap="rnd" cmpd="sng">
            <a:solidFill>
              <a:schemeClr val="tx1"/>
            </a:solidFill>
            <a:prstDash val="solid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755A351-5C24-092C-4273-6F40DD4C1C07}"/>
              </a:ext>
            </a:extLst>
          </p:cNvPr>
          <p:cNvCxnSpPr>
            <a:cxnSpLocks/>
          </p:cNvCxnSpPr>
          <p:nvPr/>
        </p:nvCxnSpPr>
        <p:spPr>
          <a:xfrm rot="10800000">
            <a:off x="3683792" y="1729283"/>
            <a:ext cx="2888544" cy="1630268"/>
          </a:xfrm>
          <a:prstGeom prst="bentConnector3">
            <a:avLst>
              <a:gd name="adj1" fmla="val 99745"/>
            </a:avLst>
          </a:prstGeom>
          <a:ln w="41275" cap="rnd" cmpd="sng">
            <a:solidFill>
              <a:schemeClr val="tx1"/>
            </a:solidFill>
            <a:prstDash val="solid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2A9CF7F-1A30-F333-390C-9C8A0195BA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3792" y="3933041"/>
            <a:ext cx="2961083" cy="1164046"/>
          </a:xfrm>
          <a:prstGeom prst="bentConnector3">
            <a:avLst>
              <a:gd name="adj1" fmla="val 99630"/>
            </a:avLst>
          </a:prstGeom>
          <a:ln w="41275" cap="rnd" cmpd="sng">
            <a:solidFill>
              <a:schemeClr val="tx1"/>
            </a:solidFill>
            <a:prstDash val="solid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F073671-118B-6C57-0EA5-C658329335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21960" y="4262011"/>
            <a:ext cx="2839499" cy="827363"/>
          </a:xfrm>
          <a:prstGeom prst="bentConnector3">
            <a:avLst>
              <a:gd name="adj1" fmla="val 100029"/>
            </a:avLst>
          </a:prstGeom>
          <a:ln w="41275" cap="rnd" cmpd="sng">
            <a:solidFill>
              <a:schemeClr val="tx1"/>
            </a:solidFill>
            <a:prstDash val="solid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6A732E5-9C6B-3DF7-7442-40F3E75E392C}"/>
              </a:ext>
            </a:extLst>
          </p:cNvPr>
          <p:cNvCxnSpPr>
            <a:cxnSpLocks/>
          </p:cNvCxnSpPr>
          <p:nvPr/>
        </p:nvCxnSpPr>
        <p:spPr>
          <a:xfrm flipV="1">
            <a:off x="5128064" y="4603264"/>
            <a:ext cx="3398466" cy="1092781"/>
          </a:xfrm>
          <a:prstGeom prst="bentConnector3">
            <a:avLst>
              <a:gd name="adj1" fmla="val 99969"/>
            </a:avLst>
          </a:prstGeom>
          <a:ln w="41275" cap="rnd" cmpd="sng">
            <a:solidFill>
              <a:schemeClr val="tx1"/>
            </a:solidFill>
            <a:prstDash val="solid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D25C0204-D80E-D271-0D2F-B99CA822570D}"/>
              </a:ext>
            </a:extLst>
          </p:cNvPr>
          <p:cNvCxnSpPr>
            <a:cxnSpLocks/>
          </p:cNvCxnSpPr>
          <p:nvPr/>
        </p:nvCxnSpPr>
        <p:spPr>
          <a:xfrm flipV="1">
            <a:off x="8672808" y="1267663"/>
            <a:ext cx="1656647" cy="1209816"/>
          </a:xfrm>
          <a:prstGeom prst="bentConnector3">
            <a:avLst>
              <a:gd name="adj1" fmla="val -268"/>
            </a:avLst>
          </a:prstGeom>
          <a:ln w="41275" cap="rnd" cmpd="sng">
            <a:solidFill>
              <a:schemeClr val="tx1"/>
            </a:solidFill>
            <a:prstDash val="solid"/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3951CF4-B3E9-C666-C9B4-FE92AA807199}"/>
              </a:ext>
            </a:extLst>
          </p:cNvPr>
          <p:cNvSpPr txBox="1"/>
          <p:nvPr/>
        </p:nvSpPr>
        <p:spPr>
          <a:xfrm>
            <a:off x="4176174" y="2537514"/>
            <a:ext cx="418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Daftar Menu yang </a:t>
            </a:r>
            <a:r>
              <a:rPr lang="en-US" dirty="0" err="1"/>
              <a:t>Dijual</a:t>
            </a:r>
            <a:endParaRPr lang="en-ID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DF3A881-D8E2-C377-D731-D37865AAC86F}"/>
              </a:ext>
            </a:extLst>
          </p:cNvPr>
          <p:cNvSpPr txBox="1"/>
          <p:nvPr/>
        </p:nvSpPr>
        <p:spPr>
          <a:xfrm>
            <a:off x="4161576" y="3018611"/>
            <a:ext cx="185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Nota </a:t>
            </a:r>
            <a:r>
              <a:rPr lang="en-US" dirty="0" err="1"/>
              <a:t>Pembayaran</a:t>
            </a:r>
            <a:endParaRPr lang="en-ID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BE8C34-DADA-DF72-5E4A-B656CBB261F3}"/>
              </a:ext>
            </a:extLst>
          </p:cNvPr>
          <p:cNvSpPr txBox="1"/>
          <p:nvPr/>
        </p:nvSpPr>
        <p:spPr>
          <a:xfrm>
            <a:off x="4380240" y="3893165"/>
            <a:ext cx="156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Bukti </a:t>
            </a:r>
            <a:r>
              <a:rPr lang="en-US" dirty="0" err="1"/>
              <a:t>Transaksi</a:t>
            </a:r>
            <a:endParaRPr lang="en-ID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B3C71E1-CBFA-1320-EF46-E8065008322B}"/>
              </a:ext>
            </a:extLst>
          </p:cNvPr>
          <p:cNvSpPr txBox="1"/>
          <p:nvPr/>
        </p:nvSpPr>
        <p:spPr>
          <a:xfrm>
            <a:off x="4529275" y="4240835"/>
            <a:ext cx="190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Daftar </a:t>
            </a:r>
            <a:r>
              <a:rPr lang="en-US" dirty="0" err="1"/>
              <a:t>Pemesanan</a:t>
            </a:r>
            <a:endParaRPr lang="en-ID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0AEFED2-C2E5-6FB4-80E8-9BDDD60B03E3}"/>
              </a:ext>
            </a:extLst>
          </p:cNvPr>
          <p:cNvSpPr txBox="1"/>
          <p:nvPr/>
        </p:nvSpPr>
        <p:spPr>
          <a:xfrm>
            <a:off x="5430656" y="5330528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Transaksi</a:t>
            </a:r>
            <a:endParaRPr lang="en-ID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3C662C0-3FBD-4314-1079-2F1D997779A3}"/>
              </a:ext>
            </a:extLst>
          </p:cNvPr>
          <p:cNvSpPr txBox="1"/>
          <p:nvPr/>
        </p:nvSpPr>
        <p:spPr>
          <a:xfrm>
            <a:off x="9043360" y="904405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Laporan</a:t>
            </a:r>
            <a:endParaRPr lang="en-ID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56539FE-EF2E-ADD2-70FB-891BEEADC35E}"/>
              </a:ext>
            </a:extLst>
          </p:cNvPr>
          <p:cNvSpPr txBox="1"/>
          <p:nvPr/>
        </p:nvSpPr>
        <p:spPr>
          <a:xfrm>
            <a:off x="5430656" y="890484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Transaksi</a:t>
            </a:r>
            <a:endParaRPr lang="en-ID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3B89B99-6D14-EAB3-85FD-D49B59889DA8}"/>
              </a:ext>
            </a:extLst>
          </p:cNvPr>
          <p:cNvSpPr txBox="1"/>
          <p:nvPr/>
        </p:nvSpPr>
        <p:spPr>
          <a:xfrm>
            <a:off x="5241018" y="485858"/>
            <a:ext cx="22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Menu </a:t>
            </a:r>
            <a:r>
              <a:rPr lang="en-US" dirty="0" err="1"/>
              <a:t>Minuman</a:t>
            </a:r>
            <a:endParaRPr lang="en-ID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41BCCCF-A2B4-8493-101E-A2AA08C03CEC}"/>
              </a:ext>
            </a:extLst>
          </p:cNvPr>
          <p:cNvSpPr txBox="1"/>
          <p:nvPr/>
        </p:nvSpPr>
        <p:spPr>
          <a:xfrm>
            <a:off x="5241199" y="108576"/>
            <a:ext cx="215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Menu </a:t>
            </a:r>
            <a:r>
              <a:rPr lang="en-US" dirty="0" err="1"/>
              <a:t>Makanan</a:t>
            </a:r>
            <a:endParaRPr lang="en-ID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8D80B23-C135-0987-5042-D3B17C48A233}"/>
              </a:ext>
            </a:extLst>
          </p:cNvPr>
          <p:cNvSpPr txBox="1"/>
          <p:nvPr/>
        </p:nvSpPr>
        <p:spPr>
          <a:xfrm>
            <a:off x="19672" y="10384"/>
            <a:ext cx="74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  <a:endParaRPr lang="en-ID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C699F9A-5A8A-E4F5-1816-7C910A4B0853}"/>
              </a:ext>
            </a:extLst>
          </p:cNvPr>
          <p:cNvSpPr txBox="1"/>
          <p:nvPr/>
        </p:nvSpPr>
        <p:spPr>
          <a:xfrm>
            <a:off x="2894557" y="-21892"/>
            <a:ext cx="122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306578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DM-20</dc:creator>
  <cp:lastModifiedBy>DM-20</cp:lastModifiedBy>
  <cp:revision>1</cp:revision>
  <dcterms:created xsi:type="dcterms:W3CDTF">2022-07-06T09:18:21Z</dcterms:created>
  <dcterms:modified xsi:type="dcterms:W3CDTF">2022-07-06T10:12:09Z</dcterms:modified>
</cp:coreProperties>
</file>