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CF30-1BA3-5BA3-6EA8-C036A3E2E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B9F6F-E9EF-F024-46B0-B418D75F5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26C32-78E4-573F-8DD6-379A9F33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6108-F61C-4AF6-A5B6-30DA1C5986C3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B7C45-2639-3D0A-6DD2-4C914F81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A249C-52A2-D97F-F46E-A355A75F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8502-A047-47D0-B2ED-E6849F190D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667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CCD0-5035-672F-E731-2843E766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800E7-4315-DB72-6A3A-369ACE0D2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86D2-CE7A-BC48-27B7-DB98D726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6108-F61C-4AF6-A5B6-30DA1C5986C3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00EAF-6C39-6667-2741-8C112D50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1BC3D-E4E8-CE50-2D48-4BF5C961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8502-A047-47D0-B2ED-E6849F190D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117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DF91F-3C1C-CB3D-FDB7-4707F653D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C0DCC-BAF4-C9A6-AA79-86C32F659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A0DD1-843B-1A35-803E-4E1D524F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6108-F61C-4AF6-A5B6-30DA1C5986C3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9F947-9FEE-EBD2-C506-367C35B8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4B6AC-171A-8CFF-56B7-AC0C6CDE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8502-A047-47D0-B2ED-E6849F190D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547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D435-5E80-F5F8-C839-1F62360B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888E-9F25-2251-FD4B-02F7E519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FEE8-1187-797D-F6A1-2213B026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6108-F61C-4AF6-A5B6-30DA1C5986C3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6CE5B-CA49-A7C1-7FEB-31D95F5A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5926B-080B-A61C-9587-CBDCD393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8502-A047-47D0-B2ED-E6849F190D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05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7CD0-2DF2-A8D7-78AF-8B260548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1E231-AB34-0F9C-3F37-81D71A141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68A3A-AFAD-CCD1-AF8D-65B6EDF5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6108-F61C-4AF6-A5B6-30DA1C5986C3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6169-771D-F82B-0DB0-6AE920B9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64F8-EB90-311A-74F7-6EBE544F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8502-A047-47D0-B2ED-E6849F190D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140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C735-B0E8-AA10-B59B-0C356C04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7E88-FAA3-5BAA-24E2-D694E9EC5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BA454-6F4D-FB17-A859-21A0BFF25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E0E57-D455-8C90-7F2D-6AAFBE8D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6108-F61C-4AF6-A5B6-30DA1C5986C3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3AB98-9C68-EE7B-30D0-396736BA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FE210-9FE5-47A2-F526-EC6A6E32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8502-A047-47D0-B2ED-E6849F190D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860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B1B6-BA21-44D7-75E9-51D03F80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259E8-CC56-AB75-DF19-FDC3D4E39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B6204-EB2E-08CD-A12D-69FE26A6E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1AABC-DE63-3A93-8DFF-4836E6C3A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59748-E378-185B-9D89-C266A89E3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FFA1A-8651-9210-C537-2C1D9BD0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6108-F61C-4AF6-A5B6-30DA1C5986C3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90459-48BF-A3DE-8409-5995A0D1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3CCF7-48E0-92E2-AE75-109BE59F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8502-A047-47D0-B2ED-E6849F190D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0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56FB-D5C8-0BF3-18AA-68998961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64709-D773-5B3F-996A-F5720608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6108-F61C-4AF6-A5B6-30DA1C5986C3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D4895-A12D-2CFA-FD23-FEFF4D59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84840-B4F6-FA5B-F987-ED3DE7D5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8502-A047-47D0-B2ED-E6849F190D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192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64892-971A-D546-CA10-05CC24C9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6108-F61C-4AF6-A5B6-30DA1C5986C3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46930-3006-921F-F171-ABFA97B8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AECB4-1EDA-69E3-30F4-8F922B28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8502-A047-47D0-B2ED-E6849F190D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95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134C-5C2A-5F74-F376-1B23D34B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CC350-0742-0374-F1E1-F05C5632A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AC645-1E93-9CD0-588A-8F8317FA2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84D49-DDCF-DED4-9DF6-6BDE209A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6108-F61C-4AF6-A5B6-30DA1C5986C3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D0E0-76B0-2897-6ED7-07482B2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9E0F3-F0D3-B369-0AC7-3AD007C3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8502-A047-47D0-B2ED-E6849F190D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920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812F-9A7C-03A6-B682-A346847B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1EB3A-E7DA-FD55-A48D-27D7709E8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2CDA-662A-CF23-A659-B90BFD262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78287-B4F2-E14C-8DE4-DF3032C4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6108-F61C-4AF6-A5B6-30DA1C5986C3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6AE34-D79A-7276-C54C-F61A43C6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05275-007A-3CF6-00C0-979705AF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8502-A047-47D0-B2ED-E6849F190D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619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45986-415C-D4A4-69D8-DE129584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66021-FE3A-B57F-5620-66802761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A4E4-85A6-A717-B541-DFA2FBA0D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6108-F61C-4AF6-A5B6-30DA1C5986C3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486A9-5A82-569B-70B6-C907F222D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725B2-D19B-3BC0-E0A8-4C61C04A1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8502-A047-47D0-B2ED-E6849F190D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290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3642F5-316A-0387-FBA6-A019A06A030F}"/>
              </a:ext>
            </a:extLst>
          </p:cNvPr>
          <p:cNvSpPr txBox="1"/>
          <p:nvPr/>
        </p:nvSpPr>
        <p:spPr>
          <a:xfrm>
            <a:off x="1488142" y="2274838"/>
            <a:ext cx="55333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Proses </a:t>
            </a:r>
            <a:r>
              <a:rPr lang="en-US" dirty="0" err="1"/>
              <a:t>pembuatan</a:t>
            </a:r>
            <a:r>
              <a:rPr lang="en-US" dirty="0"/>
              <a:t> database, collection dan </a:t>
            </a:r>
            <a:r>
              <a:rPr lang="en-US" dirty="0" err="1"/>
              <a:t>dokumennya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:</a:t>
            </a:r>
          </a:p>
          <a:p>
            <a:r>
              <a:rPr lang="en-US" dirty="0"/>
              <a:t>1.Nama database: </a:t>
            </a:r>
            <a:r>
              <a:rPr lang="en-US" dirty="0" err="1"/>
              <a:t>sekolah</a:t>
            </a:r>
            <a:endParaRPr lang="en-US" dirty="0"/>
          </a:p>
          <a:p>
            <a:r>
              <a:rPr lang="en-US" dirty="0"/>
              <a:t>2.Nama collection: </a:t>
            </a:r>
            <a:r>
              <a:rPr lang="en-US" dirty="0" err="1"/>
              <a:t>siswa</a:t>
            </a:r>
            <a:endParaRPr lang="en-US" dirty="0"/>
          </a:p>
          <a:p>
            <a:r>
              <a:rPr lang="en-US" dirty="0"/>
              <a:t>3.Penjelasan </a:t>
            </a:r>
            <a:r>
              <a:rPr lang="en-US" dirty="0" err="1"/>
              <a:t>dokumen</a:t>
            </a:r>
            <a:r>
              <a:rPr lang="en-US" dirty="0"/>
              <a:t>: </a:t>
            </a:r>
            <a:r>
              <a:rPr lang="en-US" dirty="0" err="1"/>
              <a:t>nama,jurusan,alamat</a:t>
            </a:r>
            <a:endParaRPr lang="en-US" dirty="0"/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554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215072-5DC7-EBE3-B763-DC47AFF4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93" y="2985514"/>
            <a:ext cx="3459079" cy="7435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4C47E8-D2EF-6D3E-6AF6-CEE7FF6BF4AB}"/>
              </a:ext>
            </a:extLst>
          </p:cNvPr>
          <p:cNvSpPr txBox="1"/>
          <p:nvPr/>
        </p:nvSpPr>
        <p:spPr>
          <a:xfrm>
            <a:off x="1205290" y="2438400"/>
            <a:ext cx="470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database </a:t>
            </a:r>
            <a:r>
              <a:rPr lang="en-US" dirty="0" err="1"/>
              <a:t>manggunakan</a:t>
            </a:r>
            <a:r>
              <a:rPr lang="en-US" dirty="0"/>
              <a:t> </a:t>
            </a:r>
            <a:r>
              <a:rPr lang="en-US" b="1" dirty="0"/>
              <a:t>use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37179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6E0A25-4633-2932-0102-939B5389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19" y="2079812"/>
            <a:ext cx="4675517" cy="8849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A5C891-C42D-49A0-8F38-B2877ADDD518}"/>
              </a:ext>
            </a:extLst>
          </p:cNvPr>
          <p:cNvSpPr txBox="1"/>
          <p:nvPr/>
        </p:nvSpPr>
        <p:spPr>
          <a:xfrm>
            <a:off x="1241274" y="1129554"/>
            <a:ext cx="4448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collection </a:t>
            </a:r>
            <a:r>
              <a:rPr lang="en-US" dirty="0" err="1"/>
              <a:t>manggunakan</a:t>
            </a:r>
            <a:r>
              <a:rPr lang="en-US" dirty="0"/>
              <a:t>:</a:t>
            </a:r>
          </a:p>
          <a:p>
            <a:r>
              <a:rPr lang="en-US" b="1" dirty="0" err="1"/>
              <a:t>db.cretaeCollection</a:t>
            </a:r>
            <a:r>
              <a:rPr lang="en-US" b="1" dirty="0"/>
              <a:t>(“</a:t>
            </a:r>
            <a:r>
              <a:rPr lang="en-US" b="1" dirty="0" err="1"/>
              <a:t>nama</a:t>
            </a:r>
            <a:r>
              <a:rPr lang="en-US" b="1" dirty="0"/>
              <a:t> </a:t>
            </a:r>
            <a:r>
              <a:rPr lang="en-US" b="1" dirty="0" err="1"/>
              <a:t>koleksi</a:t>
            </a:r>
            <a:r>
              <a:rPr lang="en-US" b="1" dirty="0"/>
              <a:t>”)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04531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5CC692-6800-1768-CD13-C1CEE09F9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69" y="2729753"/>
            <a:ext cx="9179859" cy="1134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D157FC-11D5-0805-602F-B556A20CC52E}"/>
              </a:ext>
            </a:extLst>
          </p:cNvPr>
          <p:cNvSpPr txBox="1"/>
          <p:nvPr/>
        </p:nvSpPr>
        <p:spPr>
          <a:xfrm>
            <a:off x="954403" y="1775013"/>
            <a:ext cx="4498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document </a:t>
            </a:r>
            <a:r>
              <a:rPr lang="en-US" dirty="0" err="1"/>
              <a:t>manggunakan</a:t>
            </a:r>
            <a:r>
              <a:rPr lang="en-US" dirty="0"/>
              <a:t>:</a:t>
            </a:r>
          </a:p>
          <a:p>
            <a:r>
              <a:rPr lang="en-US" b="1" dirty="0" err="1"/>
              <a:t>db.siswa.insertOne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53274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369437-E8AA-CAE1-579A-D4E3A70429EC}"/>
              </a:ext>
            </a:extLst>
          </p:cNvPr>
          <p:cNvSpPr txBox="1"/>
          <p:nvPr/>
        </p:nvSpPr>
        <p:spPr>
          <a:xfrm>
            <a:off x="954403" y="1775013"/>
            <a:ext cx="486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document </a:t>
            </a:r>
            <a:r>
              <a:rPr lang="en-US" dirty="0" err="1"/>
              <a:t>manggunakan</a:t>
            </a:r>
            <a:r>
              <a:rPr lang="en-US" dirty="0"/>
              <a:t>:</a:t>
            </a:r>
          </a:p>
          <a:p>
            <a:r>
              <a:rPr lang="en-US" b="1" dirty="0" err="1"/>
              <a:t>db.siswa.find</a:t>
            </a:r>
            <a:r>
              <a:rPr lang="en-US" b="1"/>
              <a:t>()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FA42A-A865-D59A-B6F6-5B538282C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13" y="2906544"/>
            <a:ext cx="5521254" cy="344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DM-20</dc:creator>
  <cp:lastModifiedBy>DM-20</cp:lastModifiedBy>
  <cp:revision>1</cp:revision>
  <dcterms:created xsi:type="dcterms:W3CDTF">2023-02-09T13:41:40Z</dcterms:created>
  <dcterms:modified xsi:type="dcterms:W3CDTF">2023-02-09T14:16:36Z</dcterms:modified>
</cp:coreProperties>
</file>