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6" r:id="rId5"/>
    <p:sldId id="269" r:id="rId6"/>
    <p:sldId id="270" r:id="rId7"/>
    <p:sldId id="277" r:id="rId8"/>
    <p:sldId id="278" r:id="rId9"/>
    <p:sldId id="271" r:id="rId10"/>
    <p:sldId id="274" r:id="rId11"/>
    <p:sldId id="276" r:id="rId12"/>
    <p:sldId id="275" r:id="rId13"/>
    <p:sldId id="272" r:id="rId14"/>
    <p:sldId id="27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891D2-8B09-4497-8D68-049C307BA6FD}" v="424" dt="2021-05-03T00:54:32.984"/>
    <p1510:client id="{7E5FC2DB-0A26-410E-872E-A6CAD7B72BA3}" v="505" dt="2021-05-03T02:02:58.833"/>
    <p1510:client id="{DEF4A611-9CA7-435A-9ADC-A21EAF2479A4}" v="760" dt="2021-05-04T02:25:22.303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79" d="100"/>
          <a:sy n="79" d="100"/>
        </p:scale>
        <p:origin x="600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04.05.2021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Planting Agent</a:t>
            </a:r>
            <a:br>
              <a:rPr lang="en-US" sz="4000" dirty="0"/>
            </a:br>
            <a:r>
              <a:rPr lang="en-US" sz="4000" dirty="0"/>
              <a:t>Technical Report</a:t>
            </a:r>
            <a:endParaRPr lang="ru-RU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8981" y="886987"/>
            <a:ext cx="3334637" cy="4273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Course id :AI314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92896" y="6395110"/>
            <a:ext cx="4370957" cy="462890"/>
          </a:xfrm>
        </p:spPr>
        <p:txBody>
          <a:bodyPr/>
          <a:lstStyle/>
          <a:p>
            <a:r>
              <a:rPr lang="en-US" dirty="0"/>
              <a:t>4 MAY - Spring 2021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8868">
            <a:off x="4569804" y="276005"/>
            <a:ext cx="7991304" cy="535654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8" y="84782"/>
            <a:ext cx="1341120" cy="126735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2668524" y="497562"/>
            <a:ext cx="4035552" cy="389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Autonomous </a:t>
            </a:r>
            <a:r>
              <a:rPr lang="en-US" sz="1800" dirty="0" err="1"/>
              <a:t>Multiagent</a:t>
            </a:r>
            <a:r>
              <a:rPr lang="en-US" sz="1800" dirty="0"/>
              <a:t> Systems </a:t>
            </a:r>
            <a:endParaRPr lang="ru-RU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99228" y="4391198"/>
            <a:ext cx="3715724" cy="376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Ahmed </a:t>
            </a:r>
            <a:r>
              <a:rPr lang="en-US" sz="1800" dirty="0" err="1"/>
              <a:t>Kadry</a:t>
            </a:r>
            <a:r>
              <a:rPr lang="en-US" sz="1800" dirty="0"/>
              <a:t>               20180018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 txBox="1">
            <a:spLocks/>
          </p:cNvSpPr>
          <p:nvPr/>
        </p:nvSpPr>
        <p:spPr>
          <a:xfrm>
            <a:off x="899228" y="3874269"/>
            <a:ext cx="3787072" cy="53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         -        ID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99227" y="4695909"/>
            <a:ext cx="3787073" cy="376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Loai Gamal                    20180206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99228" y="5060187"/>
            <a:ext cx="3787072" cy="376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Mohamed Sayed          20180224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99228" y="5436733"/>
            <a:ext cx="3787072" cy="376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Marina </a:t>
            </a:r>
            <a:r>
              <a:rPr lang="en-US" sz="1800" dirty="0" err="1"/>
              <a:t>Moheb</a:t>
            </a:r>
            <a:r>
              <a:rPr lang="en-US" sz="1800" dirty="0"/>
              <a:t>               20180208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99227" y="2707448"/>
            <a:ext cx="4035552" cy="389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Instructor : Dr. Mohamed A. </a:t>
            </a:r>
            <a:r>
              <a:rPr lang="en-US" sz="1800" dirty="0" err="1"/>
              <a:t>Wahby</a:t>
            </a:r>
            <a:r>
              <a:rPr lang="en-US" sz="1800" dirty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840" y="365126"/>
            <a:ext cx="9050518" cy="945498"/>
          </a:xfrm>
        </p:spPr>
        <p:txBody>
          <a:bodyPr>
            <a:normAutofit/>
          </a:bodyPr>
          <a:lstStyle/>
          <a:p>
            <a:r>
              <a:rPr lang="en-US" dirty="0"/>
              <a:t>Environment type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3794" y="2061294"/>
            <a:ext cx="8146769" cy="3327181"/>
          </a:xfrm>
        </p:spPr>
        <p:txBody>
          <a:bodyPr>
            <a:normAutofit/>
          </a:bodyPr>
          <a:lstStyle/>
          <a:p>
            <a:r>
              <a:rPr lang="en-US" sz="1600" dirty="0"/>
              <a:t>Fully observable </a:t>
            </a:r>
          </a:p>
          <a:p>
            <a:r>
              <a:rPr lang="en-US" sz="1600" dirty="0"/>
              <a:t>Deterministic certainty </a:t>
            </a:r>
          </a:p>
          <a:p>
            <a:r>
              <a:rPr lang="en-US" sz="1600" dirty="0"/>
              <a:t>Episodic</a:t>
            </a:r>
          </a:p>
          <a:p>
            <a:r>
              <a:rPr lang="en-US" sz="1600" dirty="0"/>
              <a:t>Dynamic</a:t>
            </a:r>
          </a:p>
          <a:p>
            <a:r>
              <a:rPr lang="en-US" sz="1600" dirty="0"/>
              <a:t>Discrete</a:t>
            </a:r>
          </a:p>
          <a:p>
            <a:r>
              <a:rPr lang="en-US" sz="1600" dirty="0"/>
              <a:t>Single agent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0200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1141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Agent type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81907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it’s type?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1109" y="2614528"/>
            <a:ext cx="3436074" cy="2333625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It is goal based agent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37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60" y="1347861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3621" y="2959593"/>
            <a:ext cx="4183650" cy="3651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dirty="0" err="1"/>
              <a:t>Robot's</a:t>
            </a:r>
            <a:r>
              <a:rPr lang="ru-RU" dirty="0"/>
              <a:t> </a:t>
            </a:r>
            <a:r>
              <a:rPr lang="ru-RU" dirty="0" err="1"/>
              <a:t>abilities</a:t>
            </a:r>
            <a:endParaRPr lang="en-US" dirty="0" err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151653" y="3319060"/>
            <a:ext cx="6696985" cy="2311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dirty="0">
                <a:cs typeface="Arial"/>
              </a:rPr>
              <a:t>Detect if the soil suitable to be sowed by checking soil moisture and soil acidity.</a:t>
            </a:r>
          </a:p>
          <a:p>
            <a:pPr marL="179705" indent="-179705"/>
            <a:r>
              <a:rPr lang="en-US" dirty="0">
                <a:ea typeface="+mn-lt"/>
                <a:cs typeface="+mn-lt"/>
              </a:rPr>
              <a:t>Check the factors responsible for planting like temperature and light</a:t>
            </a:r>
          </a:p>
          <a:p>
            <a:pPr marL="179705" indent="-179705"/>
            <a:r>
              <a:rPr lang="en-US" dirty="0">
                <a:cs typeface="Arial"/>
              </a:rPr>
              <a:t>Tells us to start planting or to fix any of the factors first.</a:t>
            </a:r>
          </a:p>
          <a:p>
            <a:pPr marL="179705" indent="-179705"/>
            <a:r>
              <a:rPr lang="en-US" dirty="0">
                <a:cs typeface="Arial"/>
              </a:rPr>
              <a:t>Dig the soil then drag the seed into it.</a:t>
            </a:r>
          </a:p>
          <a:p>
            <a:pPr marL="179705" indent="-179705"/>
            <a:r>
              <a:rPr lang="en-US" dirty="0">
                <a:cs typeface="Arial"/>
              </a:rPr>
              <a:t>Move a fixed distance to put another seed </a:t>
            </a:r>
          </a:p>
          <a:p>
            <a:pPr marL="179705" indent="-179705"/>
            <a:r>
              <a:rPr lang="en-US" dirty="0">
                <a:cs typeface="Arial"/>
              </a:rPr>
              <a:t>Robot will use its </a:t>
            </a:r>
            <a:r>
              <a:rPr lang="en-US" dirty="0" err="1">
                <a:cs typeface="Arial"/>
              </a:rPr>
              <a:t>senosrs</a:t>
            </a:r>
            <a:r>
              <a:rPr lang="en-US" dirty="0">
                <a:cs typeface="Arial"/>
              </a:rPr>
              <a:t> to move the distance automatically.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179705" indent="-179705"/>
            <a:endParaRPr lang="en-US" dirty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 txBox="1">
            <a:spLocks/>
          </p:cNvSpPr>
          <p:nvPr/>
        </p:nvSpPr>
        <p:spPr>
          <a:xfrm>
            <a:off x="838200" y="921141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Robot's abilities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390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1141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Rationality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440" y="1899345"/>
            <a:ext cx="4183650" cy="3651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The robot is rational 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38200" y="2493070"/>
            <a:ext cx="5852746" cy="31603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sz="1800" dirty="0">
                <a:solidFill>
                  <a:schemeClr val="accent1"/>
                </a:solidFill>
                <a:cs typeface="Arial"/>
              </a:rPr>
              <a:t>Performance measuring success</a:t>
            </a:r>
          </a:p>
          <a:p>
            <a:pPr marL="179705" indent="-179705"/>
            <a:endParaRPr lang="en-US" sz="1800" dirty="0">
              <a:solidFill>
                <a:schemeClr val="accent1"/>
              </a:solidFill>
              <a:cs typeface="Arial"/>
            </a:endParaRPr>
          </a:p>
          <a:p>
            <a:pPr marL="179705" indent="-179705"/>
            <a:r>
              <a:rPr lang="en-US" sz="1800" dirty="0">
                <a:solidFill>
                  <a:schemeClr val="accent1"/>
                </a:solidFill>
                <a:cs typeface="Arial"/>
              </a:rPr>
              <a:t>Agent prior knowledge of environment</a:t>
            </a:r>
          </a:p>
          <a:p>
            <a:pPr marL="179705" indent="-179705"/>
            <a:endParaRPr lang="en-US" sz="1800" dirty="0">
              <a:solidFill>
                <a:schemeClr val="accent1"/>
              </a:solidFill>
              <a:cs typeface="Arial"/>
            </a:endParaRPr>
          </a:p>
          <a:p>
            <a:pPr marL="179705" indent="-179705"/>
            <a:r>
              <a:rPr lang="en-US" sz="1800" dirty="0">
                <a:solidFill>
                  <a:schemeClr val="accent1"/>
                </a:solidFill>
                <a:cs typeface="Arial"/>
              </a:rPr>
              <a:t>Actions that agent can perform</a:t>
            </a:r>
          </a:p>
          <a:p>
            <a:pPr marL="179705" indent="-179705"/>
            <a:endParaRPr lang="en-US" sz="1800" dirty="0">
              <a:solidFill>
                <a:schemeClr val="accent1"/>
              </a:solidFill>
              <a:cs typeface="Arial"/>
            </a:endParaRPr>
          </a:p>
          <a:p>
            <a:pPr marL="179705" indent="-179705"/>
            <a:r>
              <a:rPr lang="en-US" sz="1800" dirty="0">
                <a:solidFill>
                  <a:schemeClr val="accent1"/>
                </a:solidFill>
                <a:cs typeface="Arial"/>
              </a:rPr>
              <a:t>Agent percept sequence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046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60" y="1347861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Planning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62" y="2959593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our problem?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4263" y="3296650"/>
            <a:ext cx="3436074" cy="2333625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problem is in sowing the seeds.</a:t>
            </a:r>
          </a:p>
          <a:p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53518" y="2931525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our main goal?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53519" y="3296650"/>
            <a:ext cx="3090866" cy="2333625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accent1"/>
                </a:solidFill>
              </a:rPr>
              <a:t>model </a:t>
            </a:r>
            <a:r>
              <a:rPr lang="en-US" dirty="0">
                <a:solidFill>
                  <a:schemeClr val="accent1"/>
                </a:solidFill>
              </a:rPr>
              <a:t>that sows </a:t>
            </a:r>
            <a:r>
              <a:rPr lang="en-US" dirty="0" smtClean="0">
                <a:solidFill>
                  <a:schemeClr val="accent1"/>
                </a:solidFill>
              </a:rPr>
              <a:t>seeds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092774" y="2913866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up coming? </a:t>
            </a:r>
            <a:endParaRPr lang="ru-RU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92775" y="3278991"/>
            <a:ext cx="2928538" cy="233362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we have global requirement in this model is to design a robot that picks and drops seeds on the soil.</a:t>
            </a:r>
          </a:p>
          <a:p>
            <a:pPr lvl="0"/>
            <a:r>
              <a:rPr lang="en-US" dirty="0">
                <a:solidFill>
                  <a:schemeClr val="accent1"/>
                </a:solidFill>
              </a:rPr>
              <a:t>Secondary requirements is :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To sense the presence of soil and Divide it into squares.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To make a hole at center of each square.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To pick seeds from the seed-container and drop it in the hole.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To develop a program to achieve and control all of these.</a:t>
            </a:r>
          </a:p>
          <a:p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60" y="1347861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3621" y="2959593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the inputs?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151653" y="3296649"/>
            <a:ext cx="3436074" cy="2333625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Ultrasonic sensor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moisture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 sensors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conditions </a:t>
            </a:r>
            <a:endParaRPr lang="en-US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1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406446" y="2959593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the outputs?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77135" y="3296649"/>
            <a:ext cx="3090866" cy="2333625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Data </a:t>
            </a:r>
            <a:r>
              <a:rPr lang="en-US" dirty="0" smtClean="0">
                <a:solidFill>
                  <a:schemeClr val="accent1"/>
                </a:solidFill>
              </a:rPr>
              <a:t>from input sensors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36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1141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PEAS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77" y="1983647"/>
            <a:ext cx="4183650" cy="36512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09815" y="2471503"/>
            <a:ext cx="8607808" cy="344899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Improved efficiency in planting. 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Increased yielding and reliability in crop.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Increased cropping frequency. 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Increased speed of seed planting. 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 planting accuracy. 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Durable and cheap as low-cost materials are used. 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Less maintenance cost. 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Since seed can be poured at any required depth, the plant germination is improved. 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Dependency on labor also decreased. Also, it saves time of sowing. 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Uniform placement of seeds in row with required distance. 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 compaction over the seeds is provided</a:t>
            </a:r>
          </a:p>
          <a:p>
            <a:pPr lvl="0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41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1C67-F47E-4FB3-8784-2A54886E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3548-07B4-49BF-8A7B-938550C2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11" y="1913308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B02C1-96F9-4F8E-8A7C-C5AFD6F5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D3316-8B0C-4799-9239-B32B33A5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BF1F5F-286B-4544-8D3B-F2D3FB0EC4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1850" y="2371052"/>
            <a:ext cx="4365625" cy="23336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Farmer 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Seeds</a:t>
            </a:r>
          </a:p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Fertile agricultural land</a:t>
            </a:r>
          </a:p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</a:t>
            </a:r>
          </a:p>
        </p:txBody>
      </p:sp>
    </p:spTree>
    <p:extLst>
      <p:ext uri="{BB962C8B-B14F-4D97-AF65-F5344CB8AC3E}">
        <p14:creationId xmlns:p14="http://schemas.microsoft.com/office/powerpoint/2010/main" val="425103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B4D8-3AD8-46D4-86ED-DAF9C8AE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69135-36D7-47F5-96D6-95839054E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11" y="1948477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5715D-AF17-45BE-B25F-382DB4CA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CCB94-8EF0-4808-85A2-34EC5DFE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1D3F8F-6811-45A8-946D-0393FB7037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2445107"/>
            <a:ext cx="4365625" cy="2333625"/>
          </a:xfrm>
        </p:spPr>
        <p:txBody>
          <a:bodyPr>
            <a:normAutofit/>
          </a:bodyPr>
          <a:lstStyle/>
          <a:p>
            <a:pPr algn="l"/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Structural frame </a:t>
            </a:r>
          </a:p>
          <a:p>
            <a:pPr algn="l"/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Battery powered wheels </a:t>
            </a:r>
          </a:p>
          <a:p>
            <a:pPr algn="l"/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 storage tank </a:t>
            </a:r>
          </a:p>
          <a:p>
            <a:pPr algn="l"/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 sowing disc </a:t>
            </a:r>
          </a:p>
          <a:p>
            <a:pPr algn="l"/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 chamber</a:t>
            </a:r>
          </a:p>
          <a:p>
            <a:pPr algn="l"/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Plough</a:t>
            </a:r>
          </a:p>
        </p:txBody>
      </p:sp>
    </p:spTree>
    <p:extLst>
      <p:ext uri="{BB962C8B-B14F-4D97-AF65-F5344CB8AC3E}">
        <p14:creationId xmlns:p14="http://schemas.microsoft.com/office/powerpoint/2010/main" val="97163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610D-9A3D-4550-ADD7-378FE5F0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C8382-4FDE-44A1-A3F8-36DC34C42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440" y="1922101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Sensors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8C820-FD2D-4305-984E-3849716F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96284-FACD-4F62-A357-F637D767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8E3D0F-0609-4E11-AFD9-362BE6494B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3440" y="2484973"/>
            <a:ext cx="4365625" cy="331279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Ultrasonic sensor</a:t>
            </a:r>
          </a:p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 sensor</a:t>
            </a:r>
          </a:p>
          <a:p>
            <a:r>
              <a:rPr lang="en-US" sz="160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 sensors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hanging light conditions </a:t>
            </a:r>
          </a:p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sensor</a:t>
            </a:r>
            <a:endParaRPr lang="en-US" sz="1600" b="0" i="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3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483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Office Theme</vt:lpstr>
      <vt:lpstr>Planting Agent Technical Report</vt:lpstr>
      <vt:lpstr> </vt:lpstr>
      <vt:lpstr>Rationality</vt:lpstr>
      <vt:lpstr>Planning </vt:lpstr>
      <vt:lpstr>Analysis </vt:lpstr>
      <vt:lpstr>PEAS</vt:lpstr>
      <vt:lpstr>PEAS</vt:lpstr>
      <vt:lpstr>PEAS</vt:lpstr>
      <vt:lpstr>PEAS</vt:lpstr>
      <vt:lpstr>Environment type</vt:lpstr>
      <vt:lpstr>Agent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Planting Agent Technical Report</dc:title>
  <dc:creator/>
  <cp:lastModifiedBy/>
  <cp:revision>175</cp:revision>
  <dcterms:created xsi:type="dcterms:W3CDTF">2021-05-02T04:54:30Z</dcterms:created>
  <dcterms:modified xsi:type="dcterms:W3CDTF">2021-05-04T03:22:19Z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