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9" d="100"/>
          <a:sy n="79" d="100"/>
        </p:scale>
        <p:origin x="60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22.05.2021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Planting Agent</a:t>
            </a:r>
            <a:br>
              <a:rPr lang="en-US" sz="4000" dirty="0"/>
            </a:br>
            <a:r>
              <a:rPr lang="en-US" sz="4000" dirty="0"/>
              <a:t>Technical </a:t>
            </a:r>
            <a:r>
              <a:rPr lang="en-US" sz="4000" dirty="0" smtClean="0"/>
              <a:t>Report#2</a:t>
            </a:r>
            <a:endParaRPr lang="ru-RU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8981" y="886987"/>
            <a:ext cx="3334637" cy="427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 id :AI314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2896" y="6395110"/>
            <a:ext cx="4370957" cy="462890"/>
          </a:xfrm>
        </p:spPr>
        <p:txBody>
          <a:bodyPr/>
          <a:lstStyle/>
          <a:p>
            <a:r>
              <a:rPr lang="en-US" dirty="0" smtClean="0"/>
              <a:t>22 </a:t>
            </a:r>
            <a:r>
              <a:rPr lang="en-US" dirty="0"/>
              <a:t>MAY - Spring 2021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868">
            <a:off x="4569804" y="276005"/>
            <a:ext cx="7991304" cy="535654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" y="84782"/>
            <a:ext cx="1341120" cy="12673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2668524" y="497562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Autonomous </a:t>
            </a:r>
            <a:r>
              <a:rPr lang="en-US" sz="1800" dirty="0" err="1"/>
              <a:t>Multiagent</a:t>
            </a:r>
            <a:r>
              <a:rPr lang="en-US" sz="1800" dirty="0"/>
              <a:t> Systems </a:t>
            </a:r>
            <a:endParaRPr lang="ru-RU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4391198"/>
            <a:ext cx="3715724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Ahmed </a:t>
            </a:r>
            <a:r>
              <a:rPr lang="en-US" sz="1800" dirty="0" err="1"/>
              <a:t>Kadry</a:t>
            </a:r>
            <a:r>
              <a:rPr lang="en-US" sz="1800" dirty="0"/>
              <a:t>               20180018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 txBox="1">
            <a:spLocks/>
          </p:cNvSpPr>
          <p:nvPr/>
        </p:nvSpPr>
        <p:spPr>
          <a:xfrm>
            <a:off x="899228" y="3874269"/>
            <a:ext cx="3787072" cy="53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         -        ID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4695909"/>
            <a:ext cx="3787073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Loai Gamal                    20180206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060187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Mohamed Sayed          20180224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436733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Marina </a:t>
            </a:r>
            <a:r>
              <a:rPr lang="en-US" sz="1800" dirty="0" err="1"/>
              <a:t>Moheb</a:t>
            </a:r>
            <a:r>
              <a:rPr lang="en-US" sz="1800" dirty="0"/>
              <a:t>               20180208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2707448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Instructor : Dr. Mohamed A. </a:t>
            </a:r>
            <a:r>
              <a:rPr lang="en-US" sz="1800" dirty="0" err="1"/>
              <a:t>Wahby</a:t>
            </a:r>
            <a:r>
              <a:rPr lang="en-US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35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Formulate the problem </a:t>
            </a:r>
            <a:r>
              <a:rPr lang="en-US" dirty="0" smtClean="0"/>
              <a:t>precisely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2718476"/>
            <a:ext cx="4183650" cy="365125"/>
          </a:xfrm>
        </p:spPr>
        <p:txBody>
          <a:bodyPr>
            <a:normAutofit/>
          </a:bodyPr>
          <a:lstStyle/>
          <a:p>
            <a:r>
              <a:rPr lang="en-US" sz="1800" dirty="0"/>
              <a:t>what is our problem?</a:t>
            </a:r>
            <a:endParaRPr lang="ru-RU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1152" y="3200710"/>
            <a:ext cx="3436074" cy="233362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problem is in sowing the seeds.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833166" y="2718476"/>
            <a:ext cx="4249106" cy="48223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is our problem type of formulation ?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88213" y="3200709"/>
            <a:ext cx="3090866" cy="233362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incremental formulation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Formulate the problem </a:t>
            </a:r>
            <a:r>
              <a:rPr lang="en-US" dirty="0" smtClean="0"/>
              <a:t>precisely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488" y="1816268"/>
            <a:ext cx="4183650" cy="365125"/>
          </a:xfrm>
        </p:spPr>
        <p:txBody>
          <a:bodyPr>
            <a:normAutofit/>
          </a:bodyPr>
          <a:lstStyle/>
          <a:p>
            <a:r>
              <a:rPr lang="en-US" sz="18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Formulation:</a:t>
            </a:r>
            <a:endParaRPr lang="ru-RU" sz="1800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7783" y="2394677"/>
            <a:ext cx="1537986" cy="3651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Initial states</a:t>
            </a:r>
            <a:endParaRPr lang="ru-RU" sz="18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558" y="2394677"/>
            <a:ext cx="865904" cy="3651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States</a:t>
            </a:r>
            <a:endParaRPr lang="ru-RU" sz="18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7460" y="2394676"/>
            <a:ext cx="1024400" cy="3651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Actions</a:t>
            </a:r>
            <a:endParaRPr lang="ru-RU" sz="18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0513" y="2394676"/>
            <a:ext cx="1938800" cy="3651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Transition states</a:t>
            </a:r>
            <a:endParaRPr lang="ru-RU" sz="1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7966" y="2394677"/>
            <a:ext cx="1282226" cy="3651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Goal test</a:t>
            </a:r>
            <a:endParaRPr lang="ru-RU" sz="1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65488" y="2885735"/>
            <a:ext cx="1982295" cy="2912034"/>
          </a:xfrm>
        </p:spPr>
        <p:txBody>
          <a:bodyPr>
            <a:normAutofit/>
          </a:bodyPr>
          <a:lstStyle/>
          <a:p>
            <a:r>
              <a:rPr lang="en-US" dirty="0"/>
              <a:t>Position of the robot</a:t>
            </a:r>
            <a:r>
              <a:rPr lang="en-US" dirty="0" smtClean="0"/>
              <a:t>.</a:t>
            </a: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Bucket of the seeds is empty or not.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 The soil seeded or not.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428678" y="2881966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 of line</a:t>
            </a:r>
            <a:r>
              <a:rPr lang="en-US" dirty="0" smtClean="0"/>
              <a:t>.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Bucket of seeds is not empty. </a:t>
            </a: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The soil not seeded.</a:t>
            </a:r>
          </a:p>
          <a:p>
            <a:pPr lv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07985" y="2888382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Move forward on the line.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Fill the bucket of the seeds if it empty.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Dig the soil to make it okay for seeding.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Seeded the soil by the seeds.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587292" y="2904785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When it complete seeding in the soil on the hole line. 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0087931" y="2904785"/>
            <a:ext cx="1982295" cy="29120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End of the line</a:t>
            </a:r>
            <a:r>
              <a:rPr lang="en-US" dirty="0" smtClean="0"/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Bucket of seeds is not empty. </a:t>
            </a:r>
          </a:p>
          <a:p>
            <a:pPr lvl="0"/>
            <a:endParaRPr lang="en-US" dirty="0" smtClean="0"/>
          </a:p>
          <a:p>
            <a:r>
              <a:rPr lang="en-US" dirty="0"/>
              <a:t>The soil is seeded.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Diagram of the complete state space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1926336"/>
            <a:ext cx="11045952" cy="38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using two different search algorithms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779692"/>
            <a:ext cx="4183650" cy="365125"/>
          </a:xfrm>
        </p:spPr>
        <p:txBody>
          <a:bodyPr>
            <a:normAutofit/>
          </a:bodyPr>
          <a:lstStyle/>
          <a:p>
            <a:r>
              <a:rPr lang="en-150" sz="1800" dirty="0" smtClean="0"/>
              <a:t>1-</a:t>
            </a:r>
            <a:endParaRPr lang="ru-RU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1152" y="2144817"/>
            <a:ext cx="10241376" cy="3672002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using two different search algorithms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Planting Agent Technical Report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40" y="1779692"/>
            <a:ext cx="4183650" cy="365125"/>
          </a:xfrm>
        </p:spPr>
        <p:txBody>
          <a:bodyPr>
            <a:normAutofit/>
          </a:bodyPr>
          <a:lstStyle/>
          <a:p>
            <a:r>
              <a:rPr lang="en-150" sz="1800" dirty="0"/>
              <a:t>2</a:t>
            </a:r>
            <a:r>
              <a:rPr lang="en-150" sz="1800" dirty="0" smtClean="0"/>
              <a:t>-</a:t>
            </a:r>
            <a:endParaRPr lang="ru-RU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1152" y="2144817"/>
            <a:ext cx="10241376" cy="3672002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227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Planting Agent Technical Report#2</vt:lpstr>
      <vt:lpstr>Formulate the problem precisely</vt:lpstr>
      <vt:lpstr>Formulate the problem precisely</vt:lpstr>
      <vt:lpstr>Diagram of the complete state space</vt:lpstr>
      <vt:lpstr>The problem using two different search algorithms</vt:lpstr>
      <vt:lpstr>The problem using two different search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2021-05-20T02:23:24Z</dcterms:created>
  <dcterms:modified xsi:type="dcterms:W3CDTF">2021-05-22T01:25:49Z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