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906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12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47b7f3dc06_0_67: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47b7f3dc0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47b7f3dc06_0_160: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47b7f3dc06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47b7f3dc06_0_148: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47b7f3dc06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47b7f3dc06_0_151: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47b7f3dc06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47b7f3dc06_0_154: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47b7f3dc0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47b7f3dc06_0_157: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47b7f3dc0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47b7f3dc06_0_196: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47b7f3dc06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47b7f3dc06_0_199: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47b7f3dc06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47b7f3dc06_0_202: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47b7f3dc06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47b7f3dc06_0_205: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47b7f3dc06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47b7f3dc06_0_1: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47b7f3dc0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47b7f3dc06_0_46: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47b7f3dc0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47b7f3dc06_0_49: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47b7f3dc0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47b7f3dc06_0_52: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47b7f3dc0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47b7f3dc06_0_55: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47b7f3dc0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47b7f3dc06_0_58: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47b7f3dc0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47b7f3dc06_0_61: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47b7f3dc0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47b7f3dc06_0_64: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47b7f3dc0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684201" y="554200"/>
            <a:ext cx="676455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684201" y="6320000"/>
            <a:ext cx="676455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60632" y="554200"/>
            <a:ext cx="198575"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569370" y="840300"/>
            <a:ext cx="6859125" cy="205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589456" y="4317933"/>
            <a:ext cx="6859125" cy="1655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9206166" y="6251679"/>
            <a:ext cx="594425" cy="5248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1pPr>
            <a:lvl2pPr indent="0" lvl="1"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2pPr>
            <a:lvl3pPr indent="0" lvl="2"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3pPr>
            <a:lvl4pPr indent="0" lvl="3"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4pPr>
            <a:lvl5pPr indent="0" lvl="4"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5pPr>
            <a:lvl6pPr indent="0" lvl="5"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6pPr>
            <a:lvl7pPr indent="0" lvl="6"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7pPr>
            <a:lvl8pPr indent="0" lvl="7"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8pPr>
            <a:lvl9pPr indent="0" lvl="8"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cxnSp>
        <p:nvCxnSpPr>
          <p:cNvPr id="58" name="Google Shape;58;p11"/>
          <p:cNvCxnSpPr/>
          <p:nvPr/>
        </p:nvCxnSpPr>
        <p:spPr>
          <a:xfrm>
            <a:off x="460633" y="6320000"/>
            <a:ext cx="8988200" cy="0"/>
          </a:xfrm>
          <a:prstGeom prst="straightConnector1">
            <a:avLst/>
          </a:prstGeom>
          <a:noFill/>
          <a:ln cap="flat" cmpd="sng" w="19050">
            <a:solidFill>
              <a:schemeClr val="dk2"/>
            </a:solidFill>
            <a:prstDash val="solid"/>
            <a:round/>
            <a:headEnd len="sm" w="sm" type="none"/>
            <a:tailEnd len="sm" w="sm" type="none"/>
          </a:ln>
        </p:spPr>
      </p:cxnSp>
      <p:cxnSp>
        <p:nvCxnSpPr>
          <p:cNvPr id="59" name="Google Shape;59;p11"/>
          <p:cNvCxnSpPr/>
          <p:nvPr/>
        </p:nvCxnSpPr>
        <p:spPr>
          <a:xfrm>
            <a:off x="460632" y="554200"/>
            <a:ext cx="198575" cy="0"/>
          </a:xfrm>
          <a:prstGeom prst="straightConnector1">
            <a:avLst/>
          </a:prstGeom>
          <a:noFill/>
          <a:ln cap="flat" cmpd="sng" w="19050">
            <a:solidFill>
              <a:schemeClr val="dk2"/>
            </a:solidFill>
            <a:prstDash val="solid"/>
            <a:round/>
            <a:headEnd len="sm" w="sm" type="none"/>
            <a:tailEnd len="sm" w="sm" type="none"/>
          </a:ln>
        </p:spPr>
      </p:cxnSp>
      <p:sp>
        <p:nvSpPr>
          <p:cNvPr id="60" name="Google Shape;60;p11"/>
          <p:cNvSpPr txBox="1"/>
          <p:nvPr>
            <p:ph idx="1" type="body"/>
          </p:nvPr>
        </p:nvSpPr>
        <p:spPr>
          <a:xfrm>
            <a:off x="355352" y="5634700"/>
            <a:ext cx="9087650" cy="524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1" name="Google Shape;61;p11"/>
          <p:cNvSpPr txBox="1"/>
          <p:nvPr>
            <p:ph idx="12" type="sldNum"/>
          </p:nvPr>
        </p:nvSpPr>
        <p:spPr>
          <a:xfrm>
            <a:off x="9206166" y="6251679"/>
            <a:ext cx="594425" cy="5248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1pPr>
            <a:lvl2pPr indent="0" lvl="1"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2pPr>
            <a:lvl3pPr indent="0" lvl="2"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3pPr>
            <a:lvl4pPr indent="0" lvl="3"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4pPr>
            <a:lvl5pPr indent="0" lvl="4"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5pPr>
            <a:lvl6pPr indent="0" lvl="5"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6pPr>
            <a:lvl7pPr indent="0" lvl="6"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7pPr>
            <a:lvl8pPr indent="0" lvl="7"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8pPr>
            <a:lvl9pPr indent="0" lvl="8"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2" name="Shape 62"/>
        <p:cNvGrpSpPr/>
        <p:nvPr/>
      </p:nvGrpSpPr>
      <p:grpSpPr>
        <a:xfrm>
          <a:off x="0" y="0"/>
          <a:ext cx="0" cy="0"/>
          <a:chOff x="0" y="0"/>
          <a:chExt cx="0" cy="0"/>
        </a:xfrm>
      </p:grpSpPr>
      <p:cxnSp>
        <p:nvCxnSpPr>
          <p:cNvPr id="63" name="Google Shape;63;p12"/>
          <p:cNvCxnSpPr/>
          <p:nvPr/>
        </p:nvCxnSpPr>
        <p:spPr>
          <a:xfrm>
            <a:off x="460633" y="6320000"/>
            <a:ext cx="8988200" cy="0"/>
          </a:xfrm>
          <a:prstGeom prst="straightConnector1">
            <a:avLst/>
          </a:prstGeom>
          <a:noFill/>
          <a:ln cap="flat" cmpd="sng" w="19050">
            <a:solidFill>
              <a:schemeClr val="dk2"/>
            </a:solidFill>
            <a:prstDash val="solid"/>
            <a:round/>
            <a:headEnd len="sm" w="sm" type="none"/>
            <a:tailEnd len="sm" w="sm" type="none"/>
          </a:ln>
        </p:spPr>
      </p:cxnSp>
      <p:cxnSp>
        <p:nvCxnSpPr>
          <p:cNvPr id="64" name="Google Shape;64;p12"/>
          <p:cNvCxnSpPr/>
          <p:nvPr/>
        </p:nvCxnSpPr>
        <p:spPr>
          <a:xfrm>
            <a:off x="460633" y="554200"/>
            <a:ext cx="8988200" cy="0"/>
          </a:xfrm>
          <a:prstGeom prst="straightConnector1">
            <a:avLst/>
          </a:prstGeom>
          <a:noFill/>
          <a:ln cap="flat" cmpd="sng" w="38100">
            <a:solidFill>
              <a:schemeClr val="dk2"/>
            </a:solidFill>
            <a:prstDash val="solid"/>
            <a:round/>
            <a:headEnd len="sm" w="sm" type="none"/>
            <a:tailEnd len="sm" w="sm" type="none"/>
          </a:ln>
        </p:spPr>
      </p:cxnSp>
      <p:sp>
        <p:nvSpPr>
          <p:cNvPr id="65" name="Google Shape;65;p12"/>
          <p:cNvSpPr txBox="1"/>
          <p:nvPr>
            <p:ph hasCustomPrompt="1" type="title"/>
          </p:nvPr>
        </p:nvSpPr>
        <p:spPr>
          <a:xfrm>
            <a:off x="925114" y="1739800"/>
            <a:ext cx="8055775" cy="205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6" name="Google Shape;66;p12"/>
          <p:cNvSpPr txBox="1"/>
          <p:nvPr>
            <p:ph idx="1" type="body"/>
          </p:nvPr>
        </p:nvSpPr>
        <p:spPr>
          <a:xfrm>
            <a:off x="925114" y="3892600"/>
            <a:ext cx="8055775" cy="1428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7" name="Google Shape;67;p12"/>
          <p:cNvSpPr txBox="1"/>
          <p:nvPr>
            <p:ph idx="12" type="sldNum"/>
          </p:nvPr>
        </p:nvSpPr>
        <p:spPr>
          <a:xfrm>
            <a:off x="9206166" y="6251679"/>
            <a:ext cx="594425" cy="5248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1pPr>
            <a:lvl2pPr indent="0" lvl="1"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2pPr>
            <a:lvl3pPr indent="0" lvl="2"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3pPr>
            <a:lvl4pPr indent="0" lvl="3"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4pPr>
            <a:lvl5pPr indent="0" lvl="4"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5pPr>
            <a:lvl6pPr indent="0" lvl="5"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6pPr>
            <a:lvl7pPr indent="0" lvl="6"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7pPr>
            <a:lvl8pPr indent="0" lvl="7"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8pPr>
            <a:lvl9pPr indent="0" lvl="8"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3"/>
          <p:cNvSpPr txBox="1"/>
          <p:nvPr>
            <p:ph idx="12" type="sldNum"/>
          </p:nvPr>
        </p:nvSpPr>
        <p:spPr>
          <a:xfrm>
            <a:off x="9206166" y="6251679"/>
            <a:ext cx="594425" cy="5248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1pPr>
            <a:lvl2pPr indent="0" lvl="1"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2pPr>
            <a:lvl3pPr indent="0" lvl="2"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3pPr>
            <a:lvl4pPr indent="0" lvl="3"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4pPr>
            <a:lvl5pPr indent="0" lvl="4"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5pPr>
            <a:lvl6pPr indent="0" lvl="5"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6pPr>
            <a:lvl7pPr indent="0" lvl="6"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7pPr>
            <a:lvl8pPr indent="0" lvl="7"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8pPr>
            <a:lvl9pPr indent="0" lvl="8"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cxnSp>
        <p:nvCxnSpPr>
          <p:cNvPr id="19" name="Google Shape;19;p4"/>
          <p:cNvCxnSpPr/>
          <p:nvPr/>
        </p:nvCxnSpPr>
        <p:spPr>
          <a:xfrm>
            <a:off x="460633" y="554200"/>
            <a:ext cx="8988200" cy="0"/>
          </a:xfrm>
          <a:prstGeom prst="straightConnector1">
            <a:avLst/>
          </a:prstGeom>
          <a:noFill/>
          <a:ln cap="flat" cmpd="sng" w="38100">
            <a:solidFill>
              <a:schemeClr val="lt1"/>
            </a:solidFill>
            <a:prstDash val="solid"/>
            <a:round/>
            <a:headEnd len="sm" w="sm" type="none"/>
            <a:tailEnd len="sm" w="sm" type="none"/>
          </a:ln>
        </p:spPr>
      </p:cxnSp>
      <p:cxnSp>
        <p:nvCxnSpPr>
          <p:cNvPr id="20" name="Google Shape;20;p4"/>
          <p:cNvCxnSpPr/>
          <p:nvPr/>
        </p:nvCxnSpPr>
        <p:spPr>
          <a:xfrm>
            <a:off x="460633" y="6320000"/>
            <a:ext cx="8988200" cy="0"/>
          </a:xfrm>
          <a:prstGeom prst="straightConnector1">
            <a:avLst/>
          </a:prstGeom>
          <a:noFill/>
          <a:ln cap="flat" cmpd="sng" w="19050">
            <a:solidFill>
              <a:schemeClr val="lt1"/>
            </a:solidFill>
            <a:prstDash val="solid"/>
            <a:round/>
            <a:headEnd len="sm" w="sm" type="none"/>
            <a:tailEnd len="sm" w="sm" type="none"/>
          </a:ln>
        </p:spPr>
      </p:cxnSp>
      <p:sp>
        <p:nvSpPr>
          <p:cNvPr id="21" name="Google Shape;21;p4"/>
          <p:cNvSpPr txBox="1"/>
          <p:nvPr>
            <p:ph type="title"/>
          </p:nvPr>
        </p:nvSpPr>
        <p:spPr>
          <a:xfrm>
            <a:off x="440294" y="2409100"/>
            <a:ext cx="8988200" cy="2056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p:txBody>
      </p:sp>
      <p:sp>
        <p:nvSpPr>
          <p:cNvPr id="22" name="Google Shape;22;p4"/>
          <p:cNvSpPr txBox="1"/>
          <p:nvPr>
            <p:ph idx="12" type="sldNum"/>
          </p:nvPr>
        </p:nvSpPr>
        <p:spPr>
          <a:xfrm>
            <a:off x="9206166" y="6251679"/>
            <a:ext cx="594425" cy="5248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1pPr>
            <a:lvl2pPr indent="0" lvl="1"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2pPr>
            <a:lvl3pPr indent="0" lvl="2"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3pPr>
            <a:lvl4pPr indent="0" lvl="3"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4pPr>
            <a:lvl5pPr indent="0" lvl="4"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5pPr>
            <a:lvl6pPr indent="0" lvl="5"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6pPr>
            <a:lvl7pPr indent="0" lvl="6"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7pPr>
            <a:lvl8pPr indent="0" lvl="7"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8pPr>
            <a:lvl9pPr indent="0" lvl="8"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cxnSp>
        <p:nvCxnSpPr>
          <p:cNvPr id="24" name="Google Shape;24;p5"/>
          <p:cNvCxnSpPr/>
          <p:nvPr/>
        </p:nvCxnSpPr>
        <p:spPr>
          <a:xfrm>
            <a:off x="2684201" y="554200"/>
            <a:ext cx="6764550" cy="0"/>
          </a:xfrm>
          <a:prstGeom prst="straightConnector1">
            <a:avLst/>
          </a:prstGeom>
          <a:noFill/>
          <a:ln cap="flat" cmpd="sng" w="38100">
            <a:solidFill>
              <a:schemeClr val="dk2"/>
            </a:solidFill>
            <a:prstDash val="solid"/>
            <a:round/>
            <a:headEnd len="sm" w="sm" type="none"/>
            <a:tailEnd len="sm" w="sm" type="none"/>
          </a:ln>
        </p:spPr>
      </p:cxnSp>
      <p:cxnSp>
        <p:nvCxnSpPr>
          <p:cNvPr id="25" name="Google Shape;25;p5"/>
          <p:cNvCxnSpPr/>
          <p:nvPr/>
        </p:nvCxnSpPr>
        <p:spPr>
          <a:xfrm>
            <a:off x="2684201" y="6320000"/>
            <a:ext cx="6764550" cy="0"/>
          </a:xfrm>
          <a:prstGeom prst="straightConnector1">
            <a:avLst/>
          </a:prstGeom>
          <a:noFill/>
          <a:ln cap="flat" cmpd="sng" w="19050">
            <a:solidFill>
              <a:schemeClr val="dk2"/>
            </a:solidFill>
            <a:prstDash val="solid"/>
            <a:round/>
            <a:headEnd len="sm" w="sm" type="none"/>
            <a:tailEnd len="sm" w="sm" type="none"/>
          </a:ln>
        </p:spPr>
      </p:cxnSp>
      <p:cxnSp>
        <p:nvCxnSpPr>
          <p:cNvPr id="26" name="Google Shape;26;p5"/>
          <p:cNvCxnSpPr/>
          <p:nvPr/>
        </p:nvCxnSpPr>
        <p:spPr>
          <a:xfrm>
            <a:off x="460632" y="554200"/>
            <a:ext cx="198575" cy="0"/>
          </a:xfrm>
          <a:prstGeom prst="straightConnector1">
            <a:avLst/>
          </a:prstGeom>
          <a:noFill/>
          <a:ln cap="flat" cmpd="sng" w="19050">
            <a:solidFill>
              <a:schemeClr val="dk2"/>
            </a:solidFill>
            <a:prstDash val="solid"/>
            <a:round/>
            <a:headEnd len="sm" w="sm" type="none"/>
            <a:tailEnd len="sm" w="sm" type="none"/>
          </a:ln>
        </p:spPr>
      </p:cxnSp>
      <p:sp>
        <p:nvSpPr>
          <p:cNvPr id="27" name="Google Shape;27;p5"/>
          <p:cNvSpPr txBox="1"/>
          <p:nvPr>
            <p:ph type="title"/>
          </p:nvPr>
        </p:nvSpPr>
        <p:spPr>
          <a:xfrm>
            <a:off x="2600270" y="767933"/>
            <a:ext cx="6848400" cy="8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5"/>
          <p:cNvSpPr txBox="1"/>
          <p:nvPr>
            <p:ph idx="1" type="body"/>
          </p:nvPr>
        </p:nvSpPr>
        <p:spPr>
          <a:xfrm>
            <a:off x="2610955" y="2127701"/>
            <a:ext cx="6848400" cy="4003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9" name="Google Shape;29;p5"/>
          <p:cNvSpPr txBox="1"/>
          <p:nvPr>
            <p:ph idx="12" type="sldNum"/>
          </p:nvPr>
        </p:nvSpPr>
        <p:spPr>
          <a:xfrm>
            <a:off x="9206166" y="6251679"/>
            <a:ext cx="594425" cy="5248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1pPr>
            <a:lvl2pPr indent="0" lvl="1"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2pPr>
            <a:lvl3pPr indent="0" lvl="2"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3pPr>
            <a:lvl4pPr indent="0" lvl="3"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4pPr>
            <a:lvl5pPr indent="0" lvl="4"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5pPr>
            <a:lvl6pPr indent="0" lvl="5"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6pPr>
            <a:lvl7pPr indent="0" lvl="6"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7pPr>
            <a:lvl8pPr indent="0" lvl="7"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8pPr>
            <a:lvl9pPr indent="0" lvl="8"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cxnSp>
        <p:nvCxnSpPr>
          <p:cNvPr id="31" name="Google Shape;31;p6"/>
          <p:cNvCxnSpPr/>
          <p:nvPr/>
        </p:nvCxnSpPr>
        <p:spPr>
          <a:xfrm>
            <a:off x="2684201" y="554200"/>
            <a:ext cx="6764550" cy="0"/>
          </a:xfrm>
          <a:prstGeom prst="straightConnector1">
            <a:avLst/>
          </a:prstGeom>
          <a:noFill/>
          <a:ln cap="flat" cmpd="sng" w="38100">
            <a:solidFill>
              <a:schemeClr val="dk2"/>
            </a:solidFill>
            <a:prstDash val="solid"/>
            <a:round/>
            <a:headEnd len="sm" w="sm" type="none"/>
            <a:tailEnd len="sm" w="sm" type="none"/>
          </a:ln>
        </p:spPr>
      </p:cxnSp>
      <p:cxnSp>
        <p:nvCxnSpPr>
          <p:cNvPr id="32" name="Google Shape;32;p6"/>
          <p:cNvCxnSpPr/>
          <p:nvPr/>
        </p:nvCxnSpPr>
        <p:spPr>
          <a:xfrm>
            <a:off x="2684201" y="6320000"/>
            <a:ext cx="6764550" cy="0"/>
          </a:xfrm>
          <a:prstGeom prst="straightConnector1">
            <a:avLst/>
          </a:prstGeom>
          <a:noFill/>
          <a:ln cap="flat" cmpd="sng" w="19050">
            <a:solidFill>
              <a:schemeClr val="dk2"/>
            </a:solidFill>
            <a:prstDash val="solid"/>
            <a:round/>
            <a:headEnd len="sm" w="sm" type="none"/>
            <a:tailEnd len="sm" w="sm" type="none"/>
          </a:ln>
        </p:spPr>
      </p:cxnSp>
      <p:cxnSp>
        <p:nvCxnSpPr>
          <p:cNvPr id="33" name="Google Shape;33;p6"/>
          <p:cNvCxnSpPr/>
          <p:nvPr/>
        </p:nvCxnSpPr>
        <p:spPr>
          <a:xfrm>
            <a:off x="460632" y="554200"/>
            <a:ext cx="198575" cy="0"/>
          </a:xfrm>
          <a:prstGeom prst="straightConnector1">
            <a:avLst/>
          </a:prstGeom>
          <a:noFill/>
          <a:ln cap="flat" cmpd="sng" w="19050">
            <a:solidFill>
              <a:schemeClr val="dk2"/>
            </a:solidFill>
            <a:prstDash val="solid"/>
            <a:round/>
            <a:headEnd len="sm" w="sm" type="none"/>
            <a:tailEnd len="sm" w="sm" type="none"/>
          </a:ln>
        </p:spPr>
      </p:cxnSp>
      <p:sp>
        <p:nvSpPr>
          <p:cNvPr id="34" name="Google Shape;34;p6"/>
          <p:cNvSpPr txBox="1"/>
          <p:nvPr>
            <p:ph type="title"/>
          </p:nvPr>
        </p:nvSpPr>
        <p:spPr>
          <a:xfrm>
            <a:off x="2600270" y="767933"/>
            <a:ext cx="6848400" cy="8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5" name="Google Shape;35;p6"/>
          <p:cNvSpPr txBox="1"/>
          <p:nvPr>
            <p:ph idx="1" type="body"/>
          </p:nvPr>
        </p:nvSpPr>
        <p:spPr>
          <a:xfrm>
            <a:off x="2600328" y="2136900"/>
            <a:ext cx="3327350" cy="4003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6"/>
          <p:cNvSpPr txBox="1"/>
          <p:nvPr>
            <p:ph idx="2" type="body"/>
          </p:nvPr>
        </p:nvSpPr>
        <p:spPr>
          <a:xfrm>
            <a:off x="6121453" y="2136900"/>
            <a:ext cx="3327350" cy="4003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6"/>
          <p:cNvSpPr txBox="1"/>
          <p:nvPr>
            <p:ph idx="12" type="sldNum"/>
          </p:nvPr>
        </p:nvSpPr>
        <p:spPr>
          <a:xfrm>
            <a:off x="9206166" y="6251679"/>
            <a:ext cx="594425" cy="5248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1pPr>
            <a:lvl2pPr indent="0" lvl="1"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2pPr>
            <a:lvl3pPr indent="0" lvl="2"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3pPr>
            <a:lvl4pPr indent="0" lvl="3"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4pPr>
            <a:lvl5pPr indent="0" lvl="4"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5pPr>
            <a:lvl6pPr indent="0" lvl="5"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6pPr>
            <a:lvl7pPr indent="0" lvl="6"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7pPr>
            <a:lvl8pPr indent="0" lvl="7"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8pPr>
            <a:lvl9pPr indent="0" lvl="8"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7"/>
          <p:cNvSpPr txBox="1"/>
          <p:nvPr>
            <p:ph type="title"/>
          </p:nvPr>
        </p:nvSpPr>
        <p:spPr>
          <a:xfrm>
            <a:off x="328575" y="548767"/>
            <a:ext cx="9230650" cy="85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 name="Google Shape;40;p7"/>
          <p:cNvSpPr txBox="1"/>
          <p:nvPr>
            <p:ph idx="12" type="sldNum"/>
          </p:nvPr>
        </p:nvSpPr>
        <p:spPr>
          <a:xfrm>
            <a:off x="9206166" y="6251679"/>
            <a:ext cx="594425" cy="5248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1pPr>
            <a:lvl2pPr indent="0" lvl="1"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2pPr>
            <a:lvl3pPr indent="0" lvl="2"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3pPr>
            <a:lvl4pPr indent="0" lvl="3"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4pPr>
            <a:lvl5pPr indent="0" lvl="4"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5pPr>
            <a:lvl6pPr indent="0" lvl="5"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6pPr>
            <a:lvl7pPr indent="0" lvl="6"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7pPr>
            <a:lvl8pPr indent="0" lvl="7"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8pPr>
            <a:lvl9pPr indent="0" lvl="8"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cxnSp>
        <p:nvCxnSpPr>
          <p:cNvPr id="42" name="Google Shape;42;p8"/>
          <p:cNvCxnSpPr/>
          <p:nvPr/>
        </p:nvCxnSpPr>
        <p:spPr>
          <a:xfrm>
            <a:off x="460632" y="554200"/>
            <a:ext cx="198575" cy="0"/>
          </a:xfrm>
          <a:prstGeom prst="straightConnector1">
            <a:avLst/>
          </a:prstGeom>
          <a:noFill/>
          <a:ln cap="flat" cmpd="sng" w="19050">
            <a:solidFill>
              <a:schemeClr val="dk2"/>
            </a:solidFill>
            <a:prstDash val="solid"/>
            <a:round/>
            <a:headEnd len="sm" w="sm" type="none"/>
            <a:tailEnd len="sm" w="sm" type="none"/>
          </a:ln>
        </p:spPr>
      </p:cxnSp>
      <p:sp>
        <p:nvSpPr>
          <p:cNvPr id="43" name="Google Shape;43;p8"/>
          <p:cNvSpPr txBox="1"/>
          <p:nvPr>
            <p:ph type="title"/>
          </p:nvPr>
        </p:nvSpPr>
        <p:spPr>
          <a:xfrm>
            <a:off x="346125" y="1248800"/>
            <a:ext cx="3042000" cy="100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4" name="Google Shape;44;p8"/>
          <p:cNvSpPr txBox="1"/>
          <p:nvPr>
            <p:ph idx="1" type="body"/>
          </p:nvPr>
        </p:nvSpPr>
        <p:spPr>
          <a:xfrm>
            <a:off x="346125" y="2462405"/>
            <a:ext cx="3042000" cy="37416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5" name="Google Shape;45;p8"/>
          <p:cNvSpPr txBox="1"/>
          <p:nvPr>
            <p:ph idx="12" type="sldNum"/>
          </p:nvPr>
        </p:nvSpPr>
        <p:spPr>
          <a:xfrm>
            <a:off x="9206166" y="6251679"/>
            <a:ext cx="594425" cy="5248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1pPr>
            <a:lvl2pPr indent="0" lvl="1"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2pPr>
            <a:lvl3pPr indent="0" lvl="2"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3pPr>
            <a:lvl4pPr indent="0" lvl="3"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4pPr>
            <a:lvl5pPr indent="0" lvl="4"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5pPr>
            <a:lvl6pPr indent="0" lvl="5"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6pPr>
            <a:lvl7pPr indent="0" lvl="6"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7pPr>
            <a:lvl8pPr indent="0" lvl="7"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8pPr>
            <a:lvl9pPr indent="0" lvl="8" marL="0" algn="r">
              <a:lnSpc>
                <a:spcPct val="100000"/>
              </a:lnSpc>
              <a:spcBef>
                <a:spcPts val="0"/>
              </a:spcBef>
              <a:spcAft>
                <a:spcPts val="0"/>
              </a:spcAft>
              <a:buSzPts val="1000"/>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6" name="Shape 46"/>
        <p:cNvGrpSpPr/>
        <p:nvPr/>
      </p:nvGrpSpPr>
      <p:grpSpPr>
        <a:xfrm>
          <a:off x="0" y="0"/>
          <a:ext cx="0" cy="0"/>
          <a:chOff x="0" y="0"/>
          <a:chExt cx="0" cy="0"/>
        </a:xfrm>
      </p:grpSpPr>
      <p:cxnSp>
        <p:nvCxnSpPr>
          <p:cNvPr id="47" name="Google Shape;47;p9"/>
          <p:cNvCxnSpPr/>
          <p:nvPr/>
        </p:nvCxnSpPr>
        <p:spPr>
          <a:xfrm>
            <a:off x="460632" y="554200"/>
            <a:ext cx="198575"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306695" y="949521"/>
            <a:ext cx="6764550" cy="5114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49" name="Google Shape;49;p9"/>
          <p:cNvSpPr txBox="1"/>
          <p:nvPr>
            <p:ph idx="12" type="sldNum"/>
          </p:nvPr>
        </p:nvSpPr>
        <p:spPr>
          <a:xfrm>
            <a:off x="9206166" y="6251679"/>
            <a:ext cx="594425" cy="5248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1pPr>
            <a:lvl2pPr indent="0" lvl="1"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2pPr>
            <a:lvl3pPr indent="0" lvl="2"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3pPr>
            <a:lvl4pPr indent="0" lvl="3"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4pPr>
            <a:lvl5pPr indent="0" lvl="4"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5pPr>
            <a:lvl6pPr indent="0" lvl="5"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6pPr>
            <a:lvl7pPr indent="0" lvl="6"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7pPr>
            <a:lvl8pPr indent="0" lvl="7"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8pPr>
            <a:lvl9pPr indent="0" lvl="8"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0" name="Shape 50"/>
        <p:cNvGrpSpPr/>
        <p:nvPr/>
      </p:nvGrpSpPr>
      <p:grpSpPr>
        <a:xfrm>
          <a:off x="0" y="0"/>
          <a:ext cx="0" cy="0"/>
          <a:chOff x="0" y="0"/>
          <a:chExt cx="0" cy="0"/>
        </a:xfrm>
      </p:grpSpPr>
      <p:sp>
        <p:nvSpPr>
          <p:cNvPr id="51" name="Google Shape;51;p10"/>
          <p:cNvSpPr/>
          <p:nvPr/>
        </p:nvSpPr>
        <p:spPr>
          <a:xfrm>
            <a:off x="4953000" y="167"/>
            <a:ext cx="4953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2" name="Google Shape;52;p10"/>
          <p:cNvCxnSpPr/>
          <p:nvPr/>
        </p:nvCxnSpPr>
        <p:spPr>
          <a:xfrm>
            <a:off x="5448815" y="5994000"/>
            <a:ext cx="507325" cy="0"/>
          </a:xfrm>
          <a:prstGeom prst="straightConnector1">
            <a:avLst/>
          </a:prstGeom>
          <a:noFill/>
          <a:ln cap="flat" cmpd="sng" w="19050">
            <a:solidFill>
              <a:schemeClr val="lt1"/>
            </a:solidFill>
            <a:prstDash val="solid"/>
            <a:round/>
            <a:headEnd len="sm" w="sm" type="none"/>
            <a:tailEnd len="sm" w="sm" type="none"/>
          </a:ln>
        </p:spPr>
      </p:cxnSp>
      <p:sp>
        <p:nvSpPr>
          <p:cNvPr id="53" name="Google Shape;53;p10"/>
          <p:cNvSpPr txBox="1"/>
          <p:nvPr>
            <p:ph type="title"/>
          </p:nvPr>
        </p:nvSpPr>
        <p:spPr>
          <a:xfrm>
            <a:off x="287625" y="1863133"/>
            <a:ext cx="4382300" cy="175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3600"/>
              <a:buNone/>
              <a:defRPr sz="3600">
                <a:solidFill>
                  <a:schemeClr val="dk1"/>
                </a:solidFill>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p:txBody>
      </p:sp>
      <p:sp>
        <p:nvSpPr>
          <p:cNvPr id="54" name="Google Shape;54;p10"/>
          <p:cNvSpPr txBox="1"/>
          <p:nvPr>
            <p:ph idx="1" type="subTitle"/>
          </p:nvPr>
        </p:nvSpPr>
        <p:spPr>
          <a:xfrm>
            <a:off x="287625" y="3647161"/>
            <a:ext cx="4382300" cy="179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5" name="Google Shape;55;p10"/>
          <p:cNvSpPr txBox="1"/>
          <p:nvPr>
            <p:ph idx="2" type="body"/>
          </p:nvPr>
        </p:nvSpPr>
        <p:spPr>
          <a:xfrm>
            <a:off x="5351125" y="965600"/>
            <a:ext cx="4156750" cy="49268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6" name="Google Shape;56;p10"/>
          <p:cNvSpPr txBox="1"/>
          <p:nvPr>
            <p:ph idx="12" type="sldNum"/>
          </p:nvPr>
        </p:nvSpPr>
        <p:spPr>
          <a:xfrm>
            <a:off x="9206166" y="6251679"/>
            <a:ext cx="594425" cy="5248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1pPr>
            <a:lvl2pPr indent="0" lvl="1"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2pPr>
            <a:lvl3pPr indent="0" lvl="2"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3pPr>
            <a:lvl4pPr indent="0" lvl="3"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4pPr>
            <a:lvl5pPr indent="0" lvl="4"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5pPr>
            <a:lvl6pPr indent="0" lvl="5"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6pPr>
            <a:lvl7pPr indent="0" lvl="6"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7pPr>
            <a:lvl8pPr indent="0" lvl="7"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8pPr>
            <a:lvl9pPr indent="0" lvl="8" marL="0" algn="r">
              <a:lnSpc>
                <a:spcPct val="100000"/>
              </a:lnSpc>
              <a:spcBef>
                <a:spcPts val="0"/>
              </a:spcBef>
              <a:spcAft>
                <a:spcPts val="0"/>
              </a:spcAft>
              <a:buSzPts val="1000"/>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00270" y="767933"/>
            <a:ext cx="6848400" cy="84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610955" y="2127701"/>
            <a:ext cx="6848400" cy="4003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1600"/>
              </a:spcBef>
              <a:spcAft>
                <a:spcPts val="160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8" name="Google Shape;8;p1"/>
          <p:cNvSpPr txBox="1"/>
          <p:nvPr>
            <p:ph idx="12" type="sldNum"/>
          </p:nvPr>
        </p:nvSpPr>
        <p:spPr>
          <a:xfrm>
            <a:off x="9206166" y="6251679"/>
            <a:ext cx="594425" cy="5248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nvSpPr>
        <p:spPr>
          <a:xfrm>
            <a:off x="321549" y="2595499"/>
            <a:ext cx="9274500" cy="2282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US" sz="3000" u="none" cap="none" strike="noStrike">
                <a:solidFill>
                  <a:schemeClr val="lt1"/>
                </a:solidFill>
                <a:latin typeface="Arial"/>
                <a:ea typeface="Arial"/>
                <a:cs typeface="Arial"/>
                <a:sym typeface="Arial"/>
              </a:rPr>
              <a:t>クラウド資格取得講座　</a:t>
            </a:r>
            <a:r>
              <a:rPr b="1" i="0" lang="en-US" sz="3300" u="none" cap="none" strike="noStrike">
                <a:solidFill>
                  <a:schemeClr val="lt1"/>
                </a:solidFill>
                <a:latin typeface="Arial"/>
                <a:ea typeface="Arial"/>
                <a:cs typeface="Arial"/>
                <a:sym typeface="Arial"/>
              </a:rPr>
              <a:t>第</a:t>
            </a:r>
            <a:r>
              <a:rPr b="1" lang="en-US" sz="3300">
                <a:solidFill>
                  <a:schemeClr val="lt1"/>
                </a:solidFill>
              </a:rPr>
              <a:t>2</a:t>
            </a:r>
            <a:r>
              <a:rPr b="1" i="0" lang="en-US" sz="3300" u="none" cap="none" strike="noStrike">
                <a:solidFill>
                  <a:schemeClr val="lt1"/>
                </a:solidFill>
                <a:latin typeface="Arial"/>
                <a:ea typeface="Arial"/>
                <a:cs typeface="Arial"/>
                <a:sym typeface="Arial"/>
              </a:rPr>
              <a:t>回</a:t>
            </a:r>
            <a:endParaRPr b="1" i="0" sz="3300" u="none" cap="none" strike="noStrike">
              <a:solidFill>
                <a:schemeClr val="lt1"/>
              </a:solidFill>
              <a:latin typeface="Arial"/>
              <a:ea typeface="Arial"/>
              <a:cs typeface="Arial"/>
              <a:sym typeface="Arial"/>
            </a:endParaRPr>
          </a:p>
          <a:p>
            <a:pPr indent="0" lvl="0" marL="0" marR="0" rtl="0" algn="ctr">
              <a:lnSpc>
                <a:spcPct val="120000"/>
              </a:lnSpc>
              <a:spcBef>
                <a:spcPts val="0"/>
              </a:spcBef>
              <a:spcAft>
                <a:spcPts val="0"/>
              </a:spcAft>
              <a:buClr>
                <a:srgbClr val="000000"/>
              </a:buClr>
              <a:buSzPts val="3700"/>
              <a:buFont typeface="Arial"/>
              <a:buNone/>
            </a:pPr>
            <a:r>
              <a:rPr b="1" i="0" lang="en-US" sz="3700" u="none" cap="none" strike="noStrike">
                <a:solidFill>
                  <a:schemeClr val="lt1"/>
                </a:solidFill>
                <a:latin typeface="Meiryo"/>
                <a:ea typeface="Meiryo"/>
                <a:cs typeface="Meiryo"/>
                <a:sym typeface="Meiryo"/>
              </a:rPr>
              <a:t>AWS Certified Cloud Practitioner</a:t>
            </a:r>
            <a:endParaRPr b="1" i="0" sz="3700" u="none" cap="none" strike="noStrike">
              <a:solidFill>
                <a:schemeClr val="lt1"/>
              </a:solidFill>
              <a:latin typeface="Meiryo"/>
              <a:ea typeface="Meiryo"/>
              <a:cs typeface="Meiryo"/>
              <a:sym typeface="Meiryo"/>
            </a:endParaRPr>
          </a:p>
          <a:p>
            <a:pPr indent="-457200" lvl="0" marL="457200" marR="0" rtl="0" algn="ctr">
              <a:lnSpc>
                <a:spcPct val="120000"/>
              </a:lnSpc>
              <a:spcBef>
                <a:spcPts val="0"/>
              </a:spcBef>
              <a:spcAft>
                <a:spcPts val="0"/>
              </a:spcAft>
              <a:buClr>
                <a:schemeClr val="lt1"/>
              </a:buClr>
              <a:buSzPts val="3700"/>
              <a:buFont typeface="Meiryo"/>
              <a:buChar char="-"/>
            </a:pPr>
            <a:r>
              <a:rPr b="1" lang="en-US" sz="3700">
                <a:solidFill>
                  <a:schemeClr val="lt1"/>
                </a:solidFill>
                <a:latin typeface="Meiryo"/>
                <a:ea typeface="Meiryo"/>
                <a:cs typeface="Meiryo"/>
                <a:sym typeface="Meiryo"/>
              </a:rPr>
              <a:t>セキュリティとコンプライアンス</a:t>
            </a:r>
            <a:r>
              <a:rPr b="1" i="0" lang="en-US" sz="3700" u="none" cap="none" strike="noStrike">
                <a:solidFill>
                  <a:schemeClr val="lt1"/>
                </a:solidFill>
                <a:latin typeface="Meiryo"/>
                <a:ea typeface="Meiryo"/>
                <a:cs typeface="Meiryo"/>
                <a:sym typeface="Meiryo"/>
              </a:rPr>
              <a:t> -</a:t>
            </a:r>
            <a:endParaRPr b="1" i="0" sz="3700" u="none" cap="none" strike="noStrike">
              <a:solidFill>
                <a:schemeClr val="lt1"/>
              </a:solidFill>
              <a:latin typeface="Meiryo"/>
              <a:ea typeface="Meiryo"/>
              <a:cs typeface="Meiryo"/>
              <a:sym typeface="Meiry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182" name="Google Shape;182;p22"/>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第</a:t>
            </a:r>
            <a:r>
              <a:rPr b="1" lang="en-US" sz="3200">
                <a:solidFill>
                  <a:srgbClr val="2F2F2F"/>
                </a:solidFill>
              </a:rPr>
              <a:t>2</a:t>
            </a:r>
            <a:r>
              <a:rPr b="1" i="0" lang="en-US" sz="3200" u="none" cap="none" strike="noStrike">
                <a:solidFill>
                  <a:srgbClr val="2F2F2F"/>
                </a:solidFill>
                <a:latin typeface="Arial"/>
                <a:ea typeface="Arial"/>
                <a:cs typeface="Arial"/>
                <a:sym typeface="Arial"/>
              </a:rPr>
              <a:t>分野「</a:t>
            </a:r>
            <a:r>
              <a:rPr b="1" lang="en-US" sz="3200">
                <a:solidFill>
                  <a:srgbClr val="2F2F2F"/>
                </a:solidFill>
              </a:rPr>
              <a:t>セキュリティとコンプライアンス</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183" name="Google Shape;183;p22"/>
          <p:cNvSpPr/>
          <p:nvPr/>
        </p:nvSpPr>
        <p:spPr>
          <a:xfrm>
            <a:off x="233625" y="13651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2</a:t>
            </a:r>
            <a:r>
              <a:rPr b="1" i="0" lang="en-US" sz="3200" u="none" cap="none" strike="noStrike">
                <a:solidFill>
                  <a:srgbClr val="717171"/>
                </a:solidFill>
                <a:latin typeface="Arial"/>
                <a:ea typeface="Arial"/>
                <a:cs typeface="Arial"/>
                <a:sym typeface="Arial"/>
              </a:rPr>
              <a:t>-2. AWS</a:t>
            </a:r>
            <a:r>
              <a:rPr b="1" lang="en-US" sz="3200">
                <a:solidFill>
                  <a:srgbClr val="717171"/>
                </a:solidFill>
              </a:rPr>
              <a:t>クラウドのセキュリティ</a:t>
            </a:r>
            <a:endParaRPr b="1" i="0" sz="2400" u="none" cap="none" strike="noStrike">
              <a:solidFill>
                <a:srgbClr val="717171"/>
              </a:solidFill>
              <a:latin typeface="Arial"/>
              <a:ea typeface="Arial"/>
              <a:cs typeface="Arial"/>
              <a:sym typeface="Arial"/>
            </a:endParaRPr>
          </a:p>
        </p:txBody>
      </p:sp>
      <p:sp>
        <p:nvSpPr>
          <p:cNvPr id="184" name="Google Shape;184;p22"/>
          <p:cNvSpPr/>
          <p:nvPr/>
        </p:nvSpPr>
        <p:spPr>
          <a:xfrm>
            <a:off x="538425" y="22795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800">
                <a:solidFill>
                  <a:srgbClr val="717171"/>
                </a:solidFill>
              </a:rPr>
              <a:t>2</a:t>
            </a:r>
            <a:r>
              <a:rPr b="1" i="0" lang="en-US" sz="2800" u="none" cap="none" strike="noStrike">
                <a:solidFill>
                  <a:srgbClr val="717171"/>
                </a:solidFill>
                <a:latin typeface="Arial"/>
                <a:ea typeface="Arial"/>
                <a:cs typeface="Arial"/>
                <a:sym typeface="Arial"/>
              </a:rPr>
              <a:t>-</a:t>
            </a:r>
            <a:r>
              <a:rPr b="1" lang="en-US" sz="2800">
                <a:solidFill>
                  <a:srgbClr val="717171"/>
                </a:solidFill>
              </a:rPr>
              <a:t>2-4</a:t>
            </a:r>
            <a:r>
              <a:rPr b="1" i="0" lang="en-US" sz="2800" u="none" cap="none" strike="noStrike">
                <a:solidFill>
                  <a:srgbClr val="717171"/>
                </a:solidFill>
                <a:latin typeface="Arial"/>
                <a:ea typeface="Arial"/>
                <a:cs typeface="Arial"/>
                <a:sym typeface="Arial"/>
              </a:rPr>
              <a:t>. </a:t>
            </a:r>
            <a:r>
              <a:rPr b="1" lang="en-US" sz="2800">
                <a:solidFill>
                  <a:srgbClr val="717171"/>
                </a:solidFill>
              </a:rPr>
              <a:t>第3者認証</a:t>
            </a:r>
            <a:endParaRPr b="1" i="0" sz="2000" u="none" cap="none" strike="noStrike">
              <a:solidFill>
                <a:srgbClr val="F3871B"/>
              </a:solidFill>
              <a:latin typeface="Arial"/>
              <a:ea typeface="Arial"/>
              <a:cs typeface="Arial"/>
              <a:sym typeface="Arial"/>
            </a:endParaRPr>
          </a:p>
        </p:txBody>
      </p:sp>
      <p:sp>
        <p:nvSpPr>
          <p:cNvPr id="185" name="Google Shape;185;p22"/>
          <p:cNvSpPr/>
          <p:nvPr/>
        </p:nvSpPr>
        <p:spPr>
          <a:xfrm>
            <a:off x="415575" y="2946425"/>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AWSが保持するリソースがセキュリティ敵に保護され安心であるという根拠として第3者機関の検査を受け、認定を受けている。</a:t>
            </a:r>
            <a:endParaRPr b="1" i="0" sz="1500" u="none" cap="none" strike="noStrike">
              <a:solidFill>
                <a:srgbClr val="717171"/>
              </a:solidFill>
              <a:latin typeface="Arial"/>
              <a:ea typeface="Arial"/>
              <a:cs typeface="Arial"/>
              <a:sym typeface="Arial"/>
            </a:endParaRPr>
          </a:p>
        </p:txBody>
      </p:sp>
      <p:pic>
        <p:nvPicPr>
          <p:cNvPr id="186" name="Google Shape;186;p22"/>
          <p:cNvPicPr preferRelativeResize="0"/>
          <p:nvPr/>
        </p:nvPicPr>
        <p:blipFill>
          <a:blip r:embed="rId3">
            <a:alphaModFix/>
          </a:blip>
          <a:stretch>
            <a:fillRect/>
          </a:stretch>
        </p:blipFill>
        <p:spPr>
          <a:xfrm>
            <a:off x="1838753" y="3903500"/>
            <a:ext cx="6419875" cy="2503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192" name="Google Shape;192;p23"/>
          <p:cNvSpPr/>
          <p:nvPr/>
        </p:nvSpPr>
        <p:spPr>
          <a:xfrm>
            <a:off x="479175" y="2108225"/>
            <a:ext cx="9906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AWSのリソースへのアクセス管理サービス</a:t>
            </a:r>
            <a:endParaRPr b="1" i="0" sz="1500" u="none" cap="none" strike="noStrike">
              <a:solidFill>
                <a:srgbClr val="717171"/>
              </a:solidFill>
              <a:latin typeface="Arial"/>
              <a:ea typeface="Arial"/>
              <a:cs typeface="Arial"/>
              <a:sym typeface="Arial"/>
            </a:endParaRPr>
          </a:p>
        </p:txBody>
      </p:sp>
      <p:sp>
        <p:nvSpPr>
          <p:cNvPr id="193" name="Google Shape;193;p23"/>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第</a:t>
            </a:r>
            <a:r>
              <a:rPr b="1" lang="en-US" sz="3200">
                <a:solidFill>
                  <a:srgbClr val="2F2F2F"/>
                </a:solidFill>
              </a:rPr>
              <a:t>2</a:t>
            </a:r>
            <a:r>
              <a:rPr b="1" i="0" lang="en-US" sz="3200" u="none" cap="none" strike="noStrike">
                <a:solidFill>
                  <a:srgbClr val="2F2F2F"/>
                </a:solidFill>
                <a:latin typeface="Arial"/>
                <a:ea typeface="Arial"/>
                <a:cs typeface="Arial"/>
                <a:sym typeface="Arial"/>
              </a:rPr>
              <a:t>分野「</a:t>
            </a:r>
            <a:r>
              <a:rPr b="1" lang="en-US" sz="3200">
                <a:solidFill>
                  <a:srgbClr val="2F2F2F"/>
                </a:solidFill>
              </a:rPr>
              <a:t>セキュリティとコンプライアンス</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194" name="Google Shape;194;p23"/>
          <p:cNvSpPr/>
          <p:nvPr/>
        </p:nvSpPr>
        <p:spPr>
          <a:xfrm>
            <a:off x="233625" y="13651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2</a:t>
            </a:r>
            <a:r>
              <a:rPr b="1" i="0" lang="en-US" sz="3200" u="none" cap="none" strike="noStrike">
                <a:solidFill>
                  <a:srgbClr val="717171"/>
                </a:solidFill>
                <a:latin typeface="Arial"/>
                <a:ea typeface="Arial"/>
                <a:cs typeface="Arial"/>
                <a:sym typeface="Arial"/>
              </a:rPr>
              <a:t>-3. </a:t>
            </a:r>
            <a:r>
              <a:rPr b="1" lang="en-US" sz="3200">
                <a:solidFill>
                  <a:srgbClr val="F3871B"/>
                </a:solidFill>
              </a:rPr>
              <a:t>IAM</a:t>
            </a:r>
            <a:endParaRPr b="1" i="0" sz="2400" u="none" cap="none" strike="noStrike">
              <a:solidFill>
                <a:srgbClr val="F3871B"/>
              </a:solidFill>
              <a:latin typeface="Arial"/>
              <a:ea typeface="Arial"/>
              <a:cs typeface="Arial"/>
              <a:sym typeface="Arial"/>
            </a:endParaRPr>
          </a:p>
        </p:txBody>
      </p:sp>
      <p:pic>
        <p:nvPicPr>
          <p:cNvPr id="195" name="Google Shape;195;p23"/>
          <p:cNvPicPr preferRelativeResize="0"/>
          <p:nvPr/>
        </p:nvPicPr>
        <p:blipFill>
          <a:blip r:embed="rId3">
            <a:alphaModFix/>
          </a:blip>
          <a:stretch>
            <a:fillRect/>
          </a:stretch>
        </p:blipFill>
        <p:spPr>
          <a:xfrm>
            <a:off x="2811250" y="2877100"/>
            <a:ext cx="6906275" cy="3437275"/>
          </a:xfrm>
          <a:prstGeom prst="rect">
            <a:avLst/>
          </a:prstGeom>
          <a:noFill/>
          <a:ln cap="flat" cmpd="sng" w="9525">
            <a:solidFill>
              <a:srgbClr val="F1A60F"/>
            </a:solidFill>
            <a:prstDash val="solid"/>
            <a:round/>
            <a:headEnd len="sm" w="sm" type="none"/>
            <a:tailEnd len="sm" w="sm" type="none"/>
          </a:ln>
        </p:spPr>
      </p:pic>
      <p:sp>
        <p:nvSpPr>
          <p:cNvPr id="196" name="Google Shape;196;p23"/>
          <p:cNvSpPr/>
          <p:nvPr/>
        </p:nvSpPr>
        <p:spPr>
          <a:xfrm>
            <a:off x="305975" y="2622650"/>
            <a:ext cx="9906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・ルートユーザ</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・IAMユーザ</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・IAMグループ</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・IAMロール</a:t>
            </a:r>
            <a:endParaRPr b="1" i="0" sz="1500" u="none" cap="none" strike="noStrike">
              <a:solidFill>
                <a:srgbClr val="71717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202" name="Google Shape;202;p24"/>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第</a:t>
            </a:r>
            <a:r>
              <a:rPr b="1" lang="en-US" sz="3200">
                <a:solidFill>
                  <a:srgbClr val="2F2F2F"/>
                </a:solidFill>
              </a:rPr>
              <a:t>2</a:t>
            </a:r>
            <a:r>
              <a:rPr b="1" i="0" lang="en-US" sz="3200" u="none" cap="none" strike="noStrike">
                <a:solidFill>
                  <a:srgbClr val="2F2F2F"/>
                </a:solidFill>
                <a:latin typeface="Arial"/>
                <a:ea typeface="Arial"/>
                <a:cs typeface="Arial"/>
                <a:sym typeface="Arial"/>
              </a:rPr>
              <a:t>分野「</a:t>
            </a:r>
            <a:r>
              <a:rPr b="1" lang="en-US" sz="3200">
                <a:solidFill>
                  <a:srgbClr val="2F2F2F"/>
                </a:solidFill>
              </a:rPr>
              <a:t>セキュリティとコンプライアンス</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203" name="Google Shape;203;p24"/>
          <p:cNvSpPr/>
          <p:nvPr/>
        </p:nvSpPr>
        <p:spPr>
          <a:xfrm>
            <a:off x="233625" y="1365200"/>
            <a:ext cx="9630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2</a:t>
            </a:r>
            <a:r>
              <a:rPr b="1" i="0" lang="en-US" sz="3200" u="none" cap="none" strike="noStrike">
                <a:solidFill>
                  <a:srgbClr val="717171"/>
                </a:solidFill>
                <a:latin typeface="Arial"/>
                <a:ea typeface="Arial"/>
                <a:cs typeface="Arial"/>
                <a:sym typeface="Arial"/>
              </a:rPr>
              <a:t>-4. </a:t>
            </a:r>
            <a:r>
              <a:rPr b="1" lang="en-US" sz="3200">
                <a:solidFill>
                  <a:srgbClr val="F3871B"/>
                </a:solidFill>
              </a:rPr>
              <a:t>セキュリティグループ</a:t>
            </a:r>
            <a:endParaRPr b="1" i="0" sz="2400" u="none" cap="none" strike="noStrike">
              <a:solidFill>
                <a:srgbClr val="F3871B"/>
              </a:solidFill>
              <a:latin typeface="Arial"/>
              <a:ea typeface="Arial"/>
              <a:cs typeface="Arial"/>
              <a:sym typeface="Arial"/>
            </a:endParaRPr>
          </a:p>
        </p:txBody>
      </p:sp>
      <p:sp>
        <p:nvSpPr>
          <p:cNvPr id="204" name="Google Shape;204;p24"/>
          <p:cNvSpPr/>
          <p:nvPr/>
        </p:nvSpPr>
        <p:spPr>
          <a:xfrm>
            <a:off x="479175" y="2108225"/>
            <a:ext cx="40689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インスタンスのトラフィック制御用のファイアウォール。</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IPや通信プロトコル単位、もしくは、VPC内同士での通信であれば通信元セキュリティグループのIDを指定して制御できる。</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i="0" sz="1500" u="none" cap="none" strike="noStrike">
              <a:solidFill>
                <a:srgbClr val="717171"/>
              </a:solidFill>
              <a:latin typeface="Arial"/>
              <a:ea typeface="Arial"/>
              <a:cs typeface="Arial"/>
              <a:sym typeface="Arial"/>
            </a:endParaRPr>
          </a:p>
        </p:txBody>
      </p:sp>
      <p:pic>
        <p:nvPicPr>
          <p:cNvPr id="205" name="Google Shape;205;p24"/>
          <p:cNvPicPr preferRelativeResize="0"/>
          <p:nvPr/>
        </p:nvPicPr>
        <p:blipFill>
          <a:blip r:embed="rId3">
            <a:alphaModFix/>
          </a:blip>
          <a:stretch>
            <a:fillRect/>
          </a:stretch>
        </p:blipFill>
        <p:spPr>
          <a:xfrm>
            <a:off x="4664700" y="2336825"/>
            <a:ext cx="4860300" cy="3430087"/>
          </a:xfrm>
          <a:prstGeom prst="rect">
            <a:avLst/>
          </a:prstGeom>
          <a:noFill/>
          <a:ln cap="flat" cmpd="sng" w="9525">
            <a:solidFill>
              <a:srgbClr val="F1A60F"/>
            </a:solidFill>
            <a:prstDash val="solid"/>
            <a:round/>
            <a:headEnd len="sm" w="sm" type="none"/>
            <a:tailEnd len="sm" w="sm" type="none"/>
          </a:ln>
        </p:spPr>
      </p:pic>
      <p:sp>
        <p:nvSpPr>
          <p:cNvPr id="206" name="Google Shape;206;p24"/>
          <p:cNvSpPr/>
          <p:nvPr/>
        </p:nvSpPr>
        <p:spPr>
          <a:xfrm>
            <a:off x="229575" y="5249700"/>
            <a:ext cx="82218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　・許可ルール可能</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　・拒否ルール不可</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　・インバウンド、アウトバウンドルール個別設定可能</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i="0" sz="1500" u="none" cap="none" strike="noStrike">
              <a:solidFill>
                <a:srgbClr val="71717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212" name="Google Shape;212;p25"/>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第</a:t>
            </a:r>
            <a:r>
              <a:rPr b="1" lang="en-US" sz="3200">
                <a:solidFill>
                  <a:srgbClr val="2F2F2F"/>
                </a:solidFill>
              </a:rPr>
              <a:t>2</a:t>
            </a:r>
            <a:r>
              <a:rPr b="1" i="0" lang="en-US" sz="3200" u="none" cap="none" strike="noStrike">
                <a:solidFill>
                  <a:srgbClr val="2F2F2F"/>
                </a:solidFill>
                <a:latin typeface="Arial"/>
                <a:ea typeface="Arial"/>
                <a:cs typeface="Arial"/>
                <a:sym typeface="Arial"/>
              </a:rPr>
              <a:t>分野「</a:t>
            </a:r>
            <a:r>
              <a:rPr b="1" lang="en-US" sz="3200">
                <a:solidFill>
                  <a:srgbClr val="2F2F2F"/>
                </a:solidFill>
              </a:rPr>
              <a:t>セキュリティとコンプライアンス</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213" name="Google Shape;213;p25"/>
          <p:cNvSpPr/>
          <p:nvPr/>
        </p:nvSpPr>
        <p:spPr>
          <a:xfrm>
            <a:off x="233625" y="1365200"/>
            <a:ext cx="9630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2</a:t>
            </a:r>
            <a:r>
              <a:rPr b="1" i="0" lang="en-US" sz="3200" u="none" cap="none" strike="noStrike">
                <a:solidFill>
                  <a:srgbClr val="717171"/>
                </a:solidFill>
                <a:latin typeface="Arial"/>
                <a:ea typeface="Arial"/>
                <a:cs typeface="Arial"/>
                <a:sym typeface="Arial"/>
              </a:rPr>
              <a:t>-</a:t>
            </a:r>
            <a:r>
              <a:rPr b="1" lang="en-US" sz="3200">
                <a:solidFill>
                  <a:srgbClr val="717171"/>
                </a:solidFill>
              </a:rPr>
              <a:t>5</a:t>
            </a:r>
            <a:r>
              <a:rPr b="1" i="0" lang="en-US" sz="3200" u="none" cap="none" strike="noStrike">
                <a:solidFill>
                  <a:srgbClr val="717171"/>
                </a:solidFill>
                <a:latin typeface="Arial"/>
                <a:ea typeface="Arial"/>
                <a:cs typeface="Arial"/>
                <a:sym typeface="Arial"/>
              </a:rPr>
              <a:t>. </a:t>
            </a:r>
            <a:r>
              <a:rPr b="1" lang="en-US" sz="3200">
                <a:solidFill>
                  <a:srgbClr val="717171"/>
                </a:solidFill>
              </a:rPr>
              <a:t>AWS </a:t>
            </a:r>
            <a:r>
              <a:rPr b="1" lang="en-US" sz="3200">
                <a:solidFill>
                  <a:srgbClr val="F3871B"/>
                </a:solidFill>
              </a:rPr>
              <a:t>Shield</a:t>
            </a:r>
            <a:r>
              <a:rPr b="1" lang="en-US" sz="3200">
                <a:solidFill>
                  <a:srgbClr val="717171"/>
                </a:solidFill>
              </a:rPr>
              <a:t>とAWS </a:t>
            </a:r>
            <a:r>
              <a:rPr b="1" lang="en-US" sz="3200">
                <a:solidFill>
                  <a:srgbClr val="F3871B"/>
                </a:solidFill>
              </a:rPr>
              <a:t>WAF</a:t>
            </a:r>
            <a:endParaRPr b="1" i="0" sz="2400" u="none" cap="none" strike="noStrike">
              <a:solidFill>
                <a:srgbClr val="F3871B"/>
              </a:solidFill>
              <a:latin typeface="Arial"/>
              <a:ea typeface="Arial"/>
              <a:cs typeface="Arial"/>
              <a:sym typeface="Arial"/>
            </a:endParaRPr>
          </a:p>
        </p:txBody>
      </p:sp>
      <p:pic>
        <p:nvPicPr>
          <p:cNvPr id="214" name="Google Shape;214;p25"/>
          <p:cNvPicPr preferRelativeResize="0"/>
          <p:nvPr/>
        </p:nvPicPr>
        <p:blipFill>
          <a:blip r:embed="rId3">
            <a:alphaModFix/>
          </a:blip>
          <a:stretch>
            <a:fillRect/>
          </a:stretch>
        </p:blipFill>
        <p:spPr>
          <a:xfrm>
            <a:off x="4145450" y="2634912"/>
            <a:ext cx="5292704" cy="3307940"/>
          </a:xfrm>
          <a:prstGeom prst="rect">
            <a:avLst/>
          </a:prstGeom>
          <a:noFill/>
          <a:ln>
            <a:noFill/>
          </a:ln>
        </p:spPr>
      </p:pic>
      <p:sp>
        <p:nvSpPr>
          <p:cNvPr id="215" name="Google Shape;215;p25"/>
          <p:cNvSpPr/>
          <p:nvPr/>
        </p:nvSpPr>
        <p:spPr>
          <a:xfrm>
            <a:off x="121475" y="2764475"/>
            <a:ext cx="58416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DDoS攻撃に対しての保護サービス</a:t>
            </a:r>
            <a:endParaRPr b="1" i="0" sz="2300" u="none" cap="none" strike="noStrike">
              <a:solidFill>
                <a:srgbClr val="71717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1" i="0" sz="2300" u="none" cap="none" strike="noStrike">
              <a:solidFill>
                <a:srgbClr val="71717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1" i="0" sz="1500" u="none" cap="none" strike="noStrike">
              <a:solidFill>
                <a:srgbClr val="717171"/>
              </a:solidFill>
              <a:latin typeface="Arial"/>
              <a:ea typeface="Arial"/>
              <a:cs typeface="Arial"/>
              <a:sym typeface="Arial"/>
            </a:endParaRPr>
          </a:p>
        </p:txBody>
      </p:sp>
      <p:sp>
        <p:nvSpPr>
          <p:cNvPr id="216" name="Google Shape;216;p25"/>
          <p:cNvSpPr/>
          <p:nvPr/>
        </p:nvSpPr>
        <p:spPr>
          <a:xfrm>
            <a:off x="386025" y="21271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800">
                <a:solidFill>
                  <a:srgbClr val="717171"/>
                </a:solidFill>
              </a:rPr>
              <a:t>2</a:t>
            </a:r>
            <a:r>
              <a:rPr b="1" i="0" lang="en-US" sz="2800" u="none" cap="none" strike="noStrike">
                <a:solidFill>
                  <a:srgbClr val="717171"/>
                </a:solidFill>
                <a:latin typeface="Arial"/>
                <a:ea typeface="Arial"/>
                <a:cs typeface="Arial"/>
                <a:sym typeface="Arial"/>
              </a:rPr>
              <a:t>-</a:t>
            </a:r>
            <a:r>
              <a:rPr b="1" lang="en-US" sz="2800">
                <a:solidFill>
                  <a:srgbClr val="717171"/>
                </a:solidFill>
              </a:rPr>
              <a:t>5-1</a:t>
            </a:r>
            <a:r>
              <a:rPr b="1" i="0" lang="en-US" sz="2800" u="none" cap="none" strike="noStrike">
                <a:solidFill>
                  <a:srgbClr val="717171"/>
                </a:solidFill>
                <a:latin typeface="Arial"/>
                <a:ea typeface="Arial"/>
                <a:cs typeface="Arial"/>
                <a:sym typeface="Arial"/>
              </a:rPr>
              <a:t>. </a:t>
            </a:r>
            <a:r>
              <a:rPr b="1" lang="en-US" sz="3200">
                <a:solidFill>
                  <a:srgbClr val="717171"/>
                </a:solidFill>
              </a:rPr>
              <a:t>AWS </a:t>
            </a:r>
            <a:r>
              <a:rPr b="1" lang="en-US" sz="3200">
                <a:solidFill>
                  <a:srgbClr val="F3871B"/>
                </a:solidFill>
              </a:rPr>
              <a:t>Shield</a:t>
            </a:r>
            <a:endParaRPr b="1" i="0" sz="2000" u="none" cap="none" strike="noStrike">
              <a:solidFill>
                <a:srgbClr val="F3871B"/>
              </a:solidFill>
              <a:latin typeface="Arial"/>
              <a:ea typeface="Arial"/>
              <a:cs typeface="Arial"/>
              <a:sym typeface="Arial"/>
            </a:endParaRPr>
          </a:p>
        </p:txBody>
      </p:sp>
      <p:sp>
        <p:nvSpPr>
          <p:cNvPr id="217" name="Google Shape;217;p25"/>
          <p:cNvSpPr/>
          <p:nvPr/>
        </p:nvSpPr>
        <p:spPr>
          <a:xfrm>
            <a:off x="197675" y="3755075"/>
            <a:ext cx="38133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AWS Shield Standard は、すべてのユーザに対し追加料金なしで自動的に有効化される。</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223" name="Google Shape;223;p26"/>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第</a:t>
            </a:r>
            <a:r>
              <a:rPr b="1" lang="en-US" sz="3200">
                <a:solidFill>
                  <a:srgbClr val="2F2F2F"/>
                </a:solidFill>
              </a:rPr>
              <a:t>2</a:t>
            </a:r>
            <a:r>
              <a:rPr b="1" i="0" lang="en-US" sz="3200" u="none" cap="none" strike="noStrike">
                <a:solidFill>
                  <a:srgbClr val="2F2F2F"/>
                </a:solidFill>
                <a:latin typeface="Arial"/>
                <a:ea typeface="Arial"/>
                <a:cs typeface="Arial"/>
                <a:sym typeface="Arial"/>
              </a:rPr>
              <a:t>分野「</a:t>
            </a:r>
            <a:r>
              <a:rPr b="1" lang="en-US" sz="3200">
                <a:solidFill>
                  <a:srgbClr val="2F2F2F"/>
                </a:solidFill>
              </a:rPr>
              <a:t>セキュリティとコンプライアンス</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224" name="Google Shape;224;p26"/>
          <p:cNvSpPr/>
          <p:nvPr/>
        </p:nvSpPr>
        <p:spPr>
          <a:xfrm>
            <a:off x="233625" y="1365200"/>
            <a:ext cx="9630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2</a:t>
            </a:r>
            <a:r>
              <a:rPr b="1" i="0" lang="en-US" sz="3200" u="none" cap="none" strike="noStrike">
                <a:solidFill>
                  <a:srgbClr val="717171"/>
                </a:solidFill>
                <a:latin typeface="Arial"/>
                <a:ea typeface="Arial"/>
                <a:cs typeface="Arial"/>
                <a:sym typeface="Arial"/>
              </a:rPr>
              <a:t>-</a:t>
            </a:r>
            <a:r>
              <a:rPr b="1" lang="en-US" sz="3200">
                <a:solidFill>
                  <a:srgbClr val="717171"/>
                </a:solidFill>
              </a:rPr>
              <a:t>5</a:t>
            </a:r>
            <a:r>
              <a:rPr b="1" i="0" lang="en-US" sz="3200" u="none" cap="none" strike="noStrike">
                <a:solidFill>
                  <a:srgbClr val="717171"/>
                </a:solidFill>
                <a:latin typeface="Arial"/>
                <a:ea typeface="Arial"/>
                <a:cs typeface="Arial"/>
                <a:sym typeface="Arial"/>
              </a:rPr>
              <a:t>. </a:t>
            </a:r>
            <a:r>
              <a:rPr b="1" lang="en-US" sz="3200">
                <a:solidFill>
                  <a:srgbClr val="717171"/>
                </a:solidFill>
              </a:rPr>
              <a:t>AWS </a:t>
            </a:r>
            <a:r>
              <a:rPr b="1" lang="en-US" sz="3200">
                <a:solidFill>
                  <a:srgbClr val="F3871B"/>
                </a:solidFill>
              </a:rPr>
              <a:t>Shield</a:t>
            </a:r>
            <a:r>
              <a:rPr b="1" lang="en-US" sz="3200">
                <a:solidFill>
                  <a:srgbClr val="717171"/>
                </a:solidFill>
              </a:rPr>
              <a:t>とAWS </a:t>
            </a:r>
            <a:r>
              <a:rPr b="1" lang="en-US" sz="3200">
                <a:solidFill>
                  <a:srgbClr val="F3871B"/>
                </a:solidFill>
              </a:rPr>
              <a:t>WAF</a:t>
            </a:r>
            <a:endParaRPr b="1" i="0" sz="2400" u="none" cap="none" strike="noStrike">
              <a:solidFill>
                <a:srgbClr val="F3871B"/>
              </a:solidFill>
              <a:latin typeface="Arial"/>
              <a:ea typeface="Arial"/>
              <a:cs typeface="Arial"/>
              <a:sym typeface="Arial"/>
            </a:endParaRPr>
          </a:p>
        </p:txBody>
      </p:sp>
      <p:sp>
        <p:nvSpPr>
          <p:cNvPr id="225" name="Google Shape;225;p26"/>
          <p:cNvSpPr/>
          <p:nvPr/>
        </p:nvSpPr>
        <p:spPr>
          <a:xfrm>
            <a:off x="197675" y="3221675"/>
            <a:ext cx="58416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・Standard（無料）</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・Advanced（有料）</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i="0" sz="2300" u="none" cap="none" strike="noStrike">
              <a:solidFill>
                <a:srgbClr val="71717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1" i="0" sz="1500" u="none" cap="none" strike="noStrike">
              <a:solidFill>
                <a:srgbClr val="717171"/>
              </a:solidFill>
              <a:latin typeface="Arial"/>
              <a:ea typeface="Arial"/>
              <a:cs typeface="Arial"/>
              <a:sym typeface="Arial"/>
            </a:endParaRPr>
          </a:p>
        </p:txBody>
      </p:sp>
      <p:pic>
        <p:nvPicPr>
          <p:cNvPr id="226" name="Google Shape;226;p26"/>
          <p:cNvPicPr preferRelativeResize="0"/>
          <p:nvPr/>
        </p:nvPicPr>
        <p:blipFill>
          <a:blip r:embed="rId3">
            <a:alphaModFix/>
          </a:blip>
          <a:stretch>
            <a:fillRect/>
          </a:stretch>
        </p:blipFill>
        <p:spPr>
          <a:xfrm>
            <a:off x="4051325" y="3300825"/>
            <a:ext cx="5314424" cy="2984175"/>
          </a:xfrm>
          <a:prstGeom prst="rect">
            <a:avLst/>
          </a:prstGeom>
          <a:noFill/>
          <a:ln>
            <a:noFill/>
          </a:ln>
        </p:spPr>
      </p:pic>
      <p:sp>
        <p:nvSpPr>
          <p:cNvPr id="227" name="Google Shape;227;p26"/>
          <p:cNvSpPr/>
          <p:nvPr/>
        </p:nvSpPr>
        <p:spPr>
          <a:xfrm>
            <a:off x="386025" y="21271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800">
                <a:solidFill>
                  <a:srgbClr val="717171"/>
                </a:solidFill>
              </a:rPr>
              <a:t>2</a:t>
            </a:r>
            <a:r>
              <a:rPr b="1" i="0" lang="en-US" sz="2800" u="none" cap="none" strike="noStrike">
                <a:solidFill>
                  <a:srgbClr val="717171"/>
                </a:solidFill>
                <a:latin typeface="Arial"/>
                <a:ea typeface="Arial"/>
                <a:cs typeface="Arial"/>
                <a:sym typeface="Arial"/>
              </a:rPr>
              <a:t>-</a:t>
            </a:r>
            <a:r>
              <a:rPr b="1" lang="en-US" sz="2800">
                <a:solidFill>
                  <a:srgbClr val="717171"/>
                </a:solidFill>
              </a:rPr>
              <a:t>5-1</a:t>
            </a:r>
            <a:r>
              <a:rPr b="1" i="0" lang="en-US" sz="2800" u="none" cap="none" strike="noStrike">
                <a:solidFill>
                  <a:srgbClr val="717171"/>
                </a:solidFill>
                <a:latin typeface="Arial"/>
                <a:ea typeface="Arial"/>
                <a:cs typeface="Arial"/>
                <a:sym typeface="Arial"/>
              </a:rPr>
              <a:t>. </a:t>
            </a:r>
            <a:r>
              <a:rPr b="1" lang="en-US" sz="3200">
                <a:solidFill>
                  <a:srgbClr val="717171"/>
                </a:solidFill>
              </a:rPr>
              <a:t>AWS </a:t>
            </a:r>
            <a:r>
              <a:rPr b="1" lang="en-US" sz="3200">
                <a:solidFill>
                  <a:srgbClr val="F3871B"/>
                </a:solidFill>
              </a:rPr>
              <a:t>Shield</a:t>
            </a:r>
            <a:endParaRPr b="1" i="0" sz="2000" u="none" cap="none" strike="noStrike">
              <a:solidFill>
                <a:srgbClr val="F3871B"/>
              </a:solidFill>
              <a:latin typeface="Arial"/>
              <a:ea typeface="Arial"/>
              <a:cs typeface="Arial"/>
              <a:sym typeface="Arial"/>
            </a:endParaRPr>
          </a:p>
        </p:txBody>
      </p:sp>
      <p:sp>
        <p:nvSpPr>
          <p:cNvPr id="228" name="Google Shape;228;p26"/>
          <p:cNvSpPr/>
          <p:nvPr/>
        </p:nvSpPr>
        <p:spPr>
          <a:xfrm>
            <a:off x="121475" y="2764475"/>
            <a:ext cx="58416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無料版と有料版で利用できる機能が異なる</a:t>
            </a:r>
            <a:endParaRPr b="1" i="0" sz="2300" u="none" cap="none" strike="noStrike">
              <a:solidFill>
                <a:srgbClr val="71717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1" i="0" sz="2300" u="none" cap="none" strike="noStrike">
              <a:solidFill>
                <a:srgbClr val="71717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1" i="0" sz="1500" u="none" cap="none" strike="noStrike">
              <a:solidFill>
                <a:srgbClr val="71717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234" name="Google Shape;234;p27"/>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第</a:t>
            </a:r>
            <a:r>
              <a:rPr b="1" lang="en-US" sz="3200">
                <a:solidFill>
                  <a:srgbClr val="2F2F2F"/>
                </a:solidFill>
              </a:rPr>
              <a:t>2</a:t>
            </a:r>
            <a:r>
              <a:rPr b="1" i="0" lang="en-US" sz="3200" u="none" cap="none" strike="noStrike">
                <a:solidFill>
                  <a:srgbClr val="2F2F2F"/>
                </a:solidFill>
                <a:latin typeface="Arial"/>
                <a:ea typeface="Arial"/>
                <a:cs typeface="Arial"/>
                <a:sym typeface="Arial"/>
              </a:rPr>
              <a:t>分野「</a:t>
            </a:r>
            <a:r>
              <a:rPr b="1" lang="en-US" sz="3200">
                <a:solidFill>
                  <a:srgbClr val="2F2F2F"/>
                </a:solidFill>
              </a:rPr>
              <a:t>セキュリティとコンプライアンス</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235" name="Google Shape;235;p27"/>
          <p:cNvSpPr/>
          <p:nvPr/>
        </p:nvSpPr>
        <p:spPr>
          <a:xfrm>
            <a:off x="233625" y="1365200"/>
            <a:ext cx="9630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2</a:t>
            </a:r>
            <a:r>
              <a:rPr b="1" i="0" lang="en-US" sz="3200" u="none" cap="none" strike="noStrike">
                <a:solidFill>
                  <a:srgbClr val="717171"/>
                </a:solidFill>
                <a:latin typeface="Arial"/>
                <a:ea typeface="Arial"/>
                <a:cs typeface="Arial"/>
                <a:sym typeface="Arial"/>
              </a:rPr>
              <a:t>-</a:t>
            </a:r>
            <a:r>
              <a:rPr b="1" lang="en-US" sz="3200">
                <a:solidFill>
                  <a:srgbClr val="717171"/>
                </a:solidFill>
              </a:rPr>
              <a:t>5</a:t>
            </a:r>
            <a:r>
              <a:rPr b="1" i="0" lang="en-US" sz="3200" u="none" cap="none" strike="noStrike">
                <a:solidFill>
                  <a:srgbClr val="717171"/>
                </a:solidFill>
                <a:latin typeface="Arial"/>
                <a:ea typeface="Arial"/>
                <a:cs typeface="Arial"/>
                <a:sym typeface="Arial"/>
              </a:rPr>
              <a:t>. </a:t>
            </a:r>
            <a:r>
              <a:rPr b="1" lang="en-US" sz="3200">
                <a:solidFill>
                  <a:srgbClr val="717171"/>
                </a:solidFill>
              </a:rPr>
              <a:t>AWS </a:t>
            </a:r>
            <a:r>
              <a:rPr b="1" lang="en-US" sz="3200">
                <a:solidFill>
                  <a:srgbClr val="F3871B"/>
                </a:solidFill>
              </a:rPr>
              <a:t>Shield</a:t>
            </a:r>
            <a:r>
              <a:rPr b="1" lang="en-US" sz="3200">
                <a:solidFill>
                  <a:srgbClr val="717171"/>
                </a:solidFill>
              </a:rPr>
              <a:t>とAWS </a:t>
            </a:r>
            <a:r>
              <a:rPr b="1" lang="en-US" sz="3200">
                <a:solidFill>
                  <a:srgbClr val="F3871B"/>
                </a:solidFill>
              </a:rPr>
              <a:t>WAF</a:t>
            </a:r>
            <a:endParaRPr b="1" i="0" sz="2400" u="none" cap="none" strike="noStrike">
              <a:solidFill>
                <a:srgbClr val="F3871B"/>
              </a:solidFill>
              <a:latin typeface="Arial"/>
              <a:ea typeface="Arial"/>
              <a:cs typeface="Arial"/>
              <a:sym typeface="Arial"/>
            </a:endParaRPr>
          </a:p>
        </p:txBody>
      </p:sp>
      <p:sp>
        <p:nvSpPr>
          <p:cNvPr id="236" name="Google Shape;236;p27"/>
          <p:cNvSpPr/>
          <p:nvPr/>
        </p:nvSpPr>
        <p:spPr>
          <a:xfrm>
            <a:off x="3733900" y="2200625"/>
            <a:ext cx="58416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Webアプリのファイアーウォール</a:t>
            </a:r>
            <a:endParaRPr b="1" i="0" sz="2300" u="none" cap="none" strike="noStrike">
              <a:solidFill>
                <a:srgbClr val="71717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1" i="0" sz="2300" u="none" cap="none" strike="noStrike">
              <a:solidFill>
                <a:srgbClr val="71717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1" i="0" sz="1500" u="none" cap="none" strike="noStrike">
              <a:solidFill>
                <a:srgbClr val="717171"/>
              </a:solidFill>
              <a:latin typeface="Arial"/>
              <a:ea typeface="Arial"/>
              <a:cs typeface="Arial"/>
              <a:sym typeface="Arial"/>
            </a:endParaRPr>
          </a:p>
        </p:txBody>
      </p:sp>
      <p:sp>
        <p:nvSpPr>
          <p:cNvPr id="237" name="Google Shape;237;p27"/>
          <p:cNvSpPr/>
          <p:nvPr/>
        </p:nvSpPr>
        <p:spPr>
          <a:xfrm>
            <a:off x="386025" y="21271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800">
                <a:solidFill>
                  <a:srgbClr val="717171"/>
                </a:solidFill>
              </a:rPr>
              <a:t>2</a:t>
            </a:r>
            <a:r>
              <a:rPr b="1" i="0" lang="en-US" sz="2800" u="none" cap="none" strike="noStrike">
                <a:solidFill>
                  <a:srgbClr val="717171"/>
                </a:solidFill>
                <a:latin typeface="Arial"/>
                <a:ea typeface="Arial"/>
                <a:cs typeface="Arial"/>
                <a:sym typeface="Arial"/>
              </a:rPr>
              <a:t>-</a:t>
            </a:r>
            <a:r>
              <a:rPr b="1" lang="en-US" sz="2800">
                <a:solidFill>
                  <a:srgbClr val="717171"/>
                </a:solidFill>
              </a:rPr>
              <a:t>5-1</a:t>
            </a:r>
            <a:r>
              <a:rPr b="1" i="0" lang="en-US" sz="2800" u="none" cap="none" strike="noStrike">
                <a:solidFill>
                  <a:srgbClr val="717171"/>
                </a:solidFill>
                <a:latin typeface="Arial"/>
                <a:ea typeface="Arial"/>
                <a:cs typeface="Arial"/>
                <a:sym typeface="Arial"/>
              </a:rPr>
              <a:t>. </a:t>
            </a:r>
            <a:r>
              <a:rPr b="1" lang="en-US" sz="3200">
                <a:solidFill>
                  <a:srgbClr val="717171"/>
                </a:solidFill>
              </a:rPr>
              <a:t>AWS </a:t>
            </a:r>
            <a:r>
              <a:rPr b="1" lang="en-US" sz="3200">
                <a:solidFill>
                  <a:srgbClr val="F3871B"/>
                </a:solidFill>
              </a:rPr>
              <a:t>WAF</a:t>
            </a:r>
            <a:endParaRPr b="1" i="0" sz="2000" u="none" cap="none" strike="noStrike">
              <a:solidFill>
                <a:srgbClr val="F3871B"/>
              </a:solidFill>
              <a:latin typeface="Arial"/>
              <a:ea typeface="Arial"/>
              <a:cs typeface="Arial"/>
              <a:sym typeface="Arial"/>
            </a:endParaRPr>
          </a:p>
        </p:txBody>
      </p:sp>
      <p:sp>
        <p:nvSpPr>
          <p:cNvPr id="238" name="Google Shape;238;p27"/>
          <p:cNvSpPr/>
          <p:nvPr/>
        </p:nvSpPr>
        <p:spPr>
          <a:xfrm>
            <a:off x="121475" y="2794025"/>
            <a:ext cx="80973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次のようなリクエストを許可またはブロックできます。</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sz="16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sz="16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rPr b="1" lang="en-US" sz="1800">
                <a:solidFill>
                  <a:srgbClr val="717171"/>
                </a:solidFill>
              </a:rPr>
              <a:t>IP アドレスの送信元</a:t>
            </a:r>
            <a:endParaRPr b="1" sz="18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sz="18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rPr b="1" lang="en-US" sz="1800">
                <a:solidFill>
                  <a:srgbClr val="717171"/>
                </a:solidFill>
              </a:rPr>
              <a:t>送信元の国</a:t>
            </a:r>
            <a:endParaRPr b="1" sz="18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sz="18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rPr b="1" lang="en-US" sz="1800">
                <a:solidFill>
                  <a:srgbClr val="717171"/>
                </a:solidFill>
              </a:rPr>
              <a:t>一部の文字列一致・正規表現一致</a:t>
            </a:r>
            <a:endParaRPr b="1" sz="18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sz="18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rPr b="1" lang="en-US" sz="1800">
                <a:solidFill>
                  <a:srgbClr val="717171"/>
                </a:solidFill>
              </a:rPr>
              <a:t>特定の部分のサイズ</a:t>
            </a:r>
            <a:endParaRPr b="1" sz="18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sz="18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rPr b="1" lang="en-US" sz="1800">
                <a:solidFill>
                  <a:srgbClr val="717171"/>
                </a:solidFill>
              </a:rPr>
              <a:t>悪意のある SQL コードまたはスクリプトの検出</a:t>
            </a:r>
            <a:endParaRPr b="1" sz="18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i="0" sz="2300" u="none" cap="none" strike="noStrike">
              <a:solidFill>
                <a:srgbClr val="71717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1" i="0" sz="1500" u="none" cap="none" strike="noStrike">
              <a:solidFill>
                <a:srgbClr val="717171"/>
              </a:solidFill>
              <a:latin typeface="Arial"/>
              <a:ea typeface="Arial"/>
              <a:cs typeface="Arial"/>
              <a:sym typeface="Arial"/>
            </a:endParaRPr>
          </a:p>
        </p:txBody>
      </p:sp>
      <p:pic>
        <p:nvPicPr>
          <p:cNvPr id="239" name="Google Shape;239;p27"/>
          <p:cNvPicPr preferRelativeResize="0"/>
          <p:nvPr/>
        </p:nvPicPr>
        <p:blipFill>
          <a:blip r:embed="rId3">
            <a:alphaModFix/>
          </a:blip>
          <a:stretch>
            <a:fillRect/>
          </a:stretch>
        </p:blipFill>
        <p:spPr>
          <a:xfrm>
            <a:off x="3886200" y="3357875"/>
            <a:ext cx="5841600" cy="282542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245" name="Google Shape;245;p28"/>
          <p:cNvSpPr/>
          <p:nvPr/>
        </p:nvSpPr>
        <p:spPr>
          <a:xfrm>
            <a:off x="479175" y="2184425"/>
            <a:ext cx="82767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ソフトウェアの脆弱性や意図しないネットワークの設定がないか継続的に スキャンする自動脆弱性管理サービス</a:t>
            </a:r>
            <a:endParaRPr b="1" i="0" sz="1500" u="none" cap="none" strike="noStrike">
              <a:solidFill>
                <a:srgbClr val="717171"/>
              </a:solidFill>
              <a:latin typeface="Arial"/>
              <a:ea typeface="Arial"/>
              <a:cs typeface="Arial"/>
              <a:sym typeface="Arial"/>
            </a:endParaRPr>
          </a:p>
        </p:txBody>
      </p:sp>
      <p:sp>
        <p:nvSpPr>
          <p:cNvPr id="246" name="Google Shape;246;p28"/>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第</a:t>
            </a:r>
            <a:r>
              <a:rPr b="1" lang="en-US" sz="3200">
                <a:solidFill>
                  <a:srgbClr val="2F2F2F"/>
                </a:solidFill>
              </a:rPr>
              <a:t>2</a:t>
            </a:r>
            <a:r>
              <a:rPr b="1" i="0" lang="en-US" sz="3200" u="none" cap="none" strike="noStrike">
                <a:solidFill>
                  <a:srgbClr val="2F2F2F"/>
                </a:solidFill>
                <a:latin typeface="Arial"/>
                <a:ea typeface="Arial"/>
                <a:cs typeface="Arial"/>
                <a:sym typeface="Arial"/>
              </a:rPr>
              <a:t>分野「</a:t>
            </a:r>
            <a:r>
              <a:rPr b="1" lang="en-US" sz="3200">
                <a:solidFill>
                  <a:srgbClr val="2F2F2F"/>
                </a:solidFill>
              </a:rPr>
              <a:t>セキュリティとコンプライアンス</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247" name="Google Shape;247;p28"/>
          <p:cNvSpPr/>
          <p:nvPr/>
        </p:nvSpPr>
        <p:spPr>
          <a:xfrm>
            <a:off x="233625" y="1365200"/>
            <a:ext cx="9630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2</a:t>
            </a:r>
            <a:r>
              <a:rPr b="1" i="0" lang="en-US" sz="3200" u="none" cap="none" strike="noStrike">
                <a:solidFill>
                  <a:srgbClr val="717171"/>
                </a:solidFill>
                <a:latin typeface="Arial"/>
                <a:ea typeface="Arial"/>
                <a:cs typeface="Arial"/>
                <a:sym typeface="Arial"/>
              </a:rPr>
              <a:t>-</a:t>
            </a:r>
            <a:r>
              <a:rPr b="1" lang="en-US" sz="3200">
                <a:solidFill>
                  <a:srgbClr val="717171"/>
                </a:solidFill>
              </a:rPr>
              <a:t>6</a:t>
            </a:r>
            <a:r>
              <a:rPr b="1" i="0" lang="en-US" sz="3200" u="none" cap="none" strike="noStrike">
                <a:solidFill>
                  <a:srgbClr val="717171"/>
                </a:solidFill>
                <a:latin typeface="Arial"/>
                <a:ea typeface="Arial"/>
                <a:cs typeface="Arial"/>
                <a:sym typeface="Arial"/>
              </a:rPr>
              <a:t>. </a:t>
            </a:r>
            <a:r>
              <a:rPr b="1" lang="en-US" sz="3200">
                <a:solidFill>
                  <a:srgbClr val="717171"/>
                </a:solidFill>
              </a:rPr>
              <a:t>Inspector</a:t>
            </a:r>
            <a:endParaRPr b="1" i="0" sz="2400" u="none" cap="none" strike="noStrike">
              <a:solidFill>
                <a:srgbClr val="717171"/>
              </a:solidFill>
              <a:latin typeface="Arial"/>
              <a:ea typeface="Arial"/>
              <a:cs typeface="Arial"/>
              <a:sym typeface="Arial"/>
            </a:endParaRPr>
          </a:p>
        </p:txBody>
      </p:sp>
      <p:pic>
        <p:nvPicPr>
          <p:cNvPr id="248" name="Google Shape;248;p28"/>
          <p:cNvPicPr preferRelativeResize="0"/>
          <p:nvPr/>
        </p:nvPicPr>
        <p:blipFill rotWithShape="1">
          <a:blip r:embed="rId3">
            <a:alphaModFix/>
          </a:blip>
          <a:srcRect b="23366" l="5199" r="5306" t="4737"/>
          <a:stretch/>
        </p:blipFill>
        <p:spPr>
          <a:xfrm>
            <a:off x="3612725" y="3362675"/>
            <a:ext cx="5912275" cy="2671650"/>
          </a:xfrm>
          <a:prstGeom prst="rect">
            <a:avLst/>
          </a:prstGeom>
          <a:noFill/>
          <a:ln cap="flat" cmpd="sng" w="9525">
            <a:solidFill>
              <a:srgbClr val="F1A60F"/>
            </a:solidFill>
            <a:prstDash val="solid"/>
            <a:round/>
            <a:headEnd len="sm" w="sm" type="none"/>
            <a:tailEnd len="sm" w="sm" type="none"/>
          </a:ln>
        </p:spPr>
      </p:pic>
      <p:sp>
        <p:nvSpPr>
          <p:cNvPr id="249" name="Google Shape;249;p28"/>
          <p:cNvSpPr/>
          <p:nvPr/>
        </p:nvSpPr>
        <p:spPr>
          <a:xfrm>
            <a:off x="426275" y="3406850"/>
            <a:ext cx="80973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1800">
                <a:solidFill>
                  <a:srgbClr val="717171"/>
                </a:solidFill>
              </a:rPr>
              <a:t>ソフトウェア・OS</a:t>
            </a:r>
            <a:endParaRPr b="1" sz="18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sz="18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rPr b="1" lang="en-US" sz="1800">
                <a:solidFill>
                  <a:srgbClr val="717171"/>
                </a:solidFill>
              </a:rPr>
              <a:t>ネットワーク</a:t>
            </a:r>
            <a:endParaRPr b="1" sz="18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sz="18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rPr b="1" lang="en-US" sz="1800">
                <a:solidFill>
                  <a:srgbClr val="717171"/>
                </a:solidFill>
              </a:rPr>
              <a:t>認証</a:t>
            </a:r>
            <a:endParaRPr b="1" sz="18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sz="18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rPr b="1" lang="en-US" sz="1800">
                <a:solidFill>
                  <a:srgbClr val="717171"/>
                </a:solidFill>
              </a:rPr>
              <a:t>アプリケーション</a:t>
            </a:r>
            <a:endParaRPr b="1" sz="18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sz="18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rPr b="1" lang="en-US" sz="1800">
                <a:solidFill>
                  <a:srgbClr val="717171"/>
                </a:solidFill>
              </a:rPr>
              <a:t>クレカ情報(PCI DSS)</a:t>
            </a:r>
            <a:endParaRPr b="1" i="0" sz="2300" u="none" cap="none" strike="noStrike">
              <a:solidFill>
                <a:srgbClr val="71717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1" i="0" sz="1500" u="none" cap="none" strike="noStrike">
              <a:solidFill>
                <a:srgbClr val="71717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9"/>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255" name="Google Shape;255;p29"/>
          <p:cNvSpPr/>
          <p:nvPr/>
        </p:nvSpPr>
        <p:spPr>
          <a:xfrm>
            <a:off x="479175" y="2108225"/>
            <a:ext cx="8832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PCI、SOC レポートなどの AWS セキュリティおよびコンプライアンスドキュメントのオンデマンドダウンロードできる</a:t>
            </a:r>
            <a:endParaRPr b="1" sz="2300">
              <a:solidFill>
                <a:srgbClr val="717171"/>
              </a:solidFill>
            </a:endParaRPr>
          </a:p>
        </p:txBody>
      </p:sp>
      <p:sp>
        <p:nvSpPr>
          <p:cNvPr id="256" name="Google Shape;256;p29"/>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第</a:t>
            </a:r>
            <a:r>
              <a:rPr b="1" lang="en-US" sz="3200">
                <a:solidFill>
                  <a:srgbClr val="2F2F2F"/>
                </a:solidFill>
              </a:rPr>
              <a:t>2</a:t>
            </a:r>
            <a:r>
              <a:rPr b="1" i="0" lang="en-US" sz="3200" u="none" cap="none" strike="noStrike">
                <a:solidFill>
                  <a:srgbClr val="2F2F2F"/>
                </a:solidFill>
                <a:latin typeface="Arial"/>
                <a:ea typeface="Arial"/>
                <a:cs typeface="Arial"/>
                <a:sym typeface="Arial"/>
              </a:rPr>
              <a:t>分野「</a:t>
            </a:r>
            <a:r>
              <a:rPr b="1" lang="en-US" sz="3200">
                <a:solidFill>
                  <a:srgbClr val="2F2F2F"/>
                </a:solidFill>
              </a:rPr>
              <a:t>セキュリティとコンプライアンス</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257" name="Google Shape;257;p29"/>
          <p:cNvSpPr/>
          <p:nvPr/>
        </p:nvSpPr>
        <p:spPr>
          <a:xfrm>
            <a:off x="233625" y="1365200"/>
            <a:ext cx="9630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2</a:t>
            </a:r>
            <a:r>
              <a:rPr b="1" i="0" lang="en-US" sz="3200" u="none" cap="none" strike="noStrike">
                <a:solidFill>
                  <a:srgbClr val="717171"/>
                </a:solidFill>
                <a:latin typeface="Arial"/>
                <a:ea typeface="Arial"/>
                <a:cs typeface="Arial"/>
                <a:sym typeface="Arial"/>
              </a:rPr>
              <a:t>-</a:t>
            </a:r>
            <a:r>
              <a:rPr b="1" lang="en-US" sz="3200">
                <a:solidFill>
                  <a:srgbClr val="717171"/>
                </a:solidFill>
              </a:rPr>
              <a:t>6-1</a:t>
            </a:r>
            <a:r>
              <a:rPr b="1" i="0" lang="en-US" sz="3200" u="none" cap="none" strike="noStrike">
                <a:solidFill>
                  <a:srgbClr val="717171"/>
                </a:solidFill>
                <a:latin typeface="Arial"/>
                <a:ea typeface="Arial"/>
                <a:cs typeface="Arial"/>
                <a:sym typeface="Arial"/>
              </a:rPr>
              <a:t>. </a:t>
            </a:r>
            <a:r>
              <a:rPr b="1" lang="en-US" sz="3200">
                <a:solidFill>
                  <a:srgbClr val="717171"/>
                </a:solidFill>
              </a:rPr>
              <a:t>AWS Artifact</a:t>
            </a:r>
            <a:endParaRPr b="1" i="0" sz="2400" u="none" cap="none" strike="noStrike">
              <a:solidFill>
                <a:srgbClr val="717171"/>
              </a:solidFill>
              <a:latin typeface="Arial"/>
              <a:ea typeface="Arial"/>
              <a:cs typeface="Arial"/>
              <a:sym typeface="Arial"/>
            </a:endParaRPr>
          </a:p>
        </p:txBody>
      </p:sp>
      <p:pic>
        <p:nvPicPr>
          <p:cNvPr id="258" name="Google Shape;258;p29"/>
          <p:cNvPicPr preferRelativeResize="0"/>
          <p:nvPr/>
        </p:nvPicPr>
        <p:blipFill>
          <a:blip r:embed="rId3">
            <a:alphaModFix/>
          </a:blip>
          <a:stretch>
            <a:fillRect/>
          </a:stretch>
        </p:blipFill>
        <p:spPr>
          <a:xfrm>
            <a:off x="770350" y="3006650"/>
            <a:ext cx="7966863" cy="334936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0"/>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264" name="Google Shape;264;p30"/>
          <p:cNvSpPr/>
          <p:nvPr/>
        </p:nvSpPr>
        <p:spPr>
          <a:xfrm>
            <a:off x="479175" y="2108225"/>
            <a:ext cx="82767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AWS上での暗号化キーの作成・管理を行い、サービス内での鍵の使用制御を行えるサービス　</a:t>
            </a:r>
            <a:endParaRPr b="1" i="0" sz="1500" u="none" cap="none" strike="noStrike">
              <a:solidFill>
                <a:srgbClr val="717171"/>
              </a:solidFill>
              <a:latin typeface="Arial"/>
              <a:ea typeface="Arial"/>
              <a:cs typeface="Arial"/>
              <a:sym typeface="Arial"/>
            </a:endParaRPr>
          </a:p>
        </p:txBody>
      </p:sp>
      <p:sp>
        <p:nvSpPr>
          <p:cNvPr id="265" name="Google Shape;265;p30"/>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第</a:t>
            </a:r>
            <a:r>
              <a:rPr b="1" lang="en-US" sz="3200">
                <a:solidFill>
                  <a:srgbClr val="2F2F2F"/>
                </a:solidFill>
              </a:rPr>
              <a:t>2</a:t>
            </a:r>
            <a:r>
              <a:rPr b="1" i="0" lang="en-US" sz="3200" u="none" cap="none" strike="noStrike">
                <a:solidFill>
                  <a:srgbClr val="2F2F2F"/>
                </a:solidFill>
                <a:latin typeface="Arial"/>
                <a:ea typeface="Arial"/>
                <a:cs typeface="Arial"/>
                <a:sym typeface="Arial"/>
              </a:rPr>
              <a:t>分野「</a:t>
            </a:r>
            <a:r>
              <a:rPr b="1" lang="en-US" sz="3200">
                <a:solidFill>
                  <a:srgbClr val="2F2F2F"/>
                </a:solidFill>
              </a:rPr>
              <a:t>セキュリティとコンプライアンス</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266" name="Google Shape;266;p30"/>
          <p:cNvSpPr/>
          <p:nvPr/>
        </p:nvSpPr>
        <p:spPr>
          <a:xfrm>
            <a:off x="233625" y="1365200"/>
            <a:ext cx="9630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2</a:t>
            </a:r>
            <a:r>
              <a:rPr b="1" i="0" lang="en-US" sz="3200" u="none" cap="none" strike="noStrike">
                <a:solidFill>
                  <a:srgbClr val="717171"/>
                </a:solidFill>
                <a:latin typeface="Arial"/>
                <a:ea typeface="Arial"/>
                <a:cs typeface="Arial"/>
                <a:sym typeface="Arial"/>
              </a:rPr>
              <a:t>-</a:t>
            </a:r>
            <a:r>
              <a:rPr b="1" lang="en-US" sz="3200">
                <a:solidFill>
                  <a:srgbClr val="717171"/>
                </a:solidFill>
              </a:rPr>
              <a:t>6-2</a:t>
            </a:r>
            <a:r>
              <a:rPr b="1" i="0" lang="en-US" sz="3200" u="none" cap="none" strike="noStrike">
                <a:solidFill>
                  <a:srgbClr val="717171"/>
                </a:solidFill>
                <a:latin typeface="Arial"/>
                <a:ea typeface="Arial"/>
                <a:cs typeface="Arial"/>
                <a:sym typeface="Arial"/>
              </a:rPr>
              <a:t>. AWS </a:t>
            </a:r>
            <a:r>
              <a:rPr b="1" lang="en-US" sz="3200">
                <a:solidFill>
                  <a:srgbClr val="717171"/>
                </a:solidFill>
              </a:rPr>
              <a:t>Key Managemant Service(KMS)</a:t>
            </a:r>
            <a:endParaRPr b="1" i="0" sz="2400" u="none" cap="none" strike="noStrike">
              <a:solidFill>
                <a:srgbClr val="717171"/>
              </a:solidFill>
              <a:latin typeface="Arial"/>
              <a:ea typeface="Arial"/>
              <a:cs typeface="Arial"/>
              <a:sym typeface="Arial"/>
            </a:endParaRPr>
          </a:p>
        </p:txBody>
      </p:sp>
      <p:sp>
        <p:nvSpPr>
          <p:cNvPr id="267" name="Google Shape;267;p30"/>
          <p:cNvSpPr txBox="1"/>
          <p:nvPr/>
        </p:nvSpPr>
        <p:spPr>
          <a:xfrm>
            <a:off x="5627625" y="965000"/>
            <a:ext cx="443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https://dev.classmethod.jp/articles/10minutes-kms/</a:t>
            </a:r>
            <a:endParaRPr/>
          </a:p>
        </p:txBody>
      </p:sp>
      <p:pic>
        <p:nvPicPr>
          <p:cNvPr id="268" name="Google Shape;268;p30"/>
          <p:cNvPicPr preferRelativeResize="0"/>
          <p:nvPr/>
        </p:nvPicPr>
        <p:blipFill>
          <a:blip r:embed="rId3">
            <a:alphaModFix/>
          </a:blip>
          <a:stretch>
            <a:fillRect/>
          </a:stretch>
        </p:blipFill>
        <p:spPr>
          <a:xfrm>
            <a:off x="479175" y="3278775"/>
            <a:ext cx="4750226" cy="2552950"/>
          </a:xfrm>
          <a:prstGeom prst="rect">
            <a:avLst/>
          </a:prstGeom>
          <a:noFill/>
          <a:ln>
            <a:noFill/>
          </a:ln>
        </p:spPr>
      </p:pic>
      <p:pic>
        <p:nvPicPr>
          <p:cNvPr id="269" name="Google Shape;269;p30"/>
          <p:cNvPicPr preferRelativeResize="0"/>
          <p:nvPr/>
        </p:nvPicPr>
        <p:blipFill>
          <a:blip r:embed="rId4">
            <a:alphaModFix/>
          </a:blip>
          <a:stretch>
            <a:fillRect/>
          </a:stretch>
        </p:blipFill>
        <p:spPr>
          <a:xfrm>
            <a:off x="5828575" y="2698850"/>
            <a:ext cx="3048000" cy="1695450"/>
          </a:xfrm>
          <a:prstGeom prst="rect">
            <a:avLst/>
          </a:prstGeom>
          <a:noFill/>
          <a:ln>
            <a:noFill/>
          </a:ln>
        </p:spPr>
      </p:pic>
      <p:pic>
        <p:nvPicPr>
          <p:cNvPr id="270" name="Google Shape;270;p30"/>
          <p:cNvPicPr preferRelativeResize="0"/>
          <p:nvPr/>
        </p:nvPicPr>
        <p:blipFill>
          <a:blip r:embed="rId5">
            <a:alphaModFix/>
          </a:blip>
          <a:stretch>
            <a:fillRect/>
          </a:stretch>
        </p:blipFill>
        <p:spPr>
          <a:xfrm>
            <a:off x="5828575" y="4502125"/>
            <a:ext cx="3048000" cy="19145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1"/>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276" name="Google Shape;276;p31"/>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次回　</a:t>
            </a:r>
            <a:endParaRPr b="1" i="0" sz="3200" u="none" cap="none" strike="noStrike">
              <a:solidFill>
                <a:srgbClr val="2F2F2F"/>
              </a:solidFill>
              <a:latin typeface="Arial"/>
              <a:ea typeface="Arial"/>
              <a:cs typeface="Arial"/>
              <a:sym typeface="Arial"/>
            </a:endParaRPr>
          </a:p>
        </p:txBody>
      </p:sp>
      <p:sp>
        <p:nvSpPr>
          <p:cNvPr id="277" name="Google Shape;277;p31"/>
          <p:cNvSpPr/>
          <p:nvPr/>
        </p:nvSpPr>
        <p:spPr>
          <a:xfrm>
            <a:off x="233625" y="13651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　</a:t>
            </a:r>
            <a:r>
              <a:rPr b="1" i="0" lang="en-US" sz="2900" u="none" cap="none" strike="noStrike">
                <a:solidFill>
                  <a:srgbClr val="717171"/>
                </a:solidFill>
                <a:latin typeface="Arial"/>
                <a:ea typeface="Arial"/>
                <a:cs typeface="Arial"/>
                <a:sym typeface="Arial"/>
              </a:rPr>
              <a:t>第</a:t>
            </a:r>
            <a:r>
              <a:rPr b="1" lang="en-US" sz="2900">
                <a:solidFill>
                  <a:srgbClr val="717171"/>
                </a:solidFill>
              </a:rPr>
              <a:t>2</a:t>
            </a:r>
            <a:r>
              <a:rPr b="1" i="0" lang="en-US" sz="2900" u="none" cap="none" strike="noStrike">
                <a:solidFill>
                  <a:srgbClr val="717171"/>
                </a:solidFill>
                <a:latin typeface="Arial"/>
                <a:ea typeface="Arial"/>
                <a:cs typeface="Arial"/>
                <a:sym typeface="Arial"/>
              </a:rPr>
              <a:t>分野「</a:t>
            </a:r>
            <a:r>
              <a:rPr b="1" lang="en-US" sz="2900">
                <a:solidFill>
                  <a:srgbClr val="717171"/>
                </a:solidFill>
              </a:rPr>
              <a:t>セキュリティ</a:t>
            </a:r>
            <a:r>
              <a:rPr b="1" i="0" lang="en-US" sz="2900" u="none" cap="none" strike="noStrike">
                <a:solidFill>
                  <a:srgbClr val="717171"/>
                </a:solidFill>
                <a:latin typeface="Arial"/>
                <a:ea typeface="Arial"/>
                <a:cs typeface="Arial"/>
                <a:sym typeface="Arial"/>
              </a:rPr>
              <a:t>」のテスト実施</a:t>
            </a:r>
            <a:endParaRPr b="1" i="0" sz="2100" u="none" cap="none" strike="noStrike">
              <a:solidFill>
                <a:srgbClr val="717171"/>
              </a:solidFill>
              <a:latin typeface="Arial"/>
              <a:ea typeface="Arial"/>
              <a:cs typeface="Arial"/>
              <a:sym typeface="Arial"/>
            </a:endParaRPr>
          </a:p>
        </p:txBody>
      </p:sp>
      <p:sp>
        <p:nvSpPr>
          <p:cNvPr id="278" name="Google Shape;278;p31"/>
          <p:cNvSpPr/>
          <p:nvPr/>
        </p:nvSpPr>
        <p:spPr>
          <a:xfrm>
            <a:off x="233625" y="2432000"/>
            <a:ext cx="94851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　</a:t>
            </a:r>
            <a:r>
              <a:rPr b="1" i="0" lang="en-US" sz="2900" u="none" cap="none" strike="noStrike">
                <a:solidFill>
                  <a:srgbClr val="717171"/>
                </a:solidFill>
                <a:latin typeface="Arial"/>
                <a:ea typeface="Arial"/>
                <a:cs typeface="Arial"/>
                <a:sym typeface="Arial"/>
              </a:rPr>
              <a:t>第</a:t>
            </a:r>
            <a:r>
              <a:rPr b="1" lang="en-US" sz="2900">
                <a:solidFill>
                  <a:srgbClr val="717171"/>
                </a:solidFill>
              </a:rPr>
              <a:t>3</a:t>
            </a:r>
            <a:r>
              <a:rPr b="1" i="0" lang="en-US" sz="2900" u="none" cap="none" strike="noStrike">
                <a:solidFill>
                  <a:srgbClr val="717171"/>
                </a:solidFill>
                <a:latin typeface="Arial"/>
                <a:ea typeface="Arial"/>
                <a:cs typeface="Arial"/>
                <a:sym typeface="Arial"/>
              </a:rPr>
              <a:t>分野「</a:t>
            </a:r>
            <a:r>
              <a:rPr b="1" lang="en-US" sz="2900">
                <a:solidFill>
                  <a:srgbClr val="717171"/>
                </a:solidFill>
              </a:rPr>
              <a:t>テクノロジー</a:t>
            </a:r>
            <a:r>
              <a:rPr b="1" i="0" lang="en-US" sz="2900" u="none" cap="none" strike="noStrike">
                <a:solidFill>
                  <a:srgbClr val="717171"/>
                </a:solidFill>
                <a:latin typeface="Arial"/>
                <a:ea typeface="Arial"/>
                <a:cs typeface="Arial"/>
                <a:sym typeface="Arial"/>
              </a:rPr>
              <a:t>」について解説</a:t>
            </a:r>
            <a:endParaRPr b="1" i="0" sz="2100" u="none" cap="none" strike="noStrike">
              <a:solidFill>
                <a:srgbClr val="717171"/>
              </a:solidFill>
              <a:latin typeface="Arial"/>
              <a:ea typeface="Arial"/>
              <a:cs typeface="Arial"/>
              <a:sym typeface="Arial"/>
            </a:endParaRPr>
          </a:p>
        </p:txBody>
      </p:sp>
      <p:sp>
        <p:nvSpPr>
          <p:cNvPr id="279" name="Google Shape;279;p31"/>
          <p:cNvSpPr/>
          <p:nvPr/>
        </p:nvSpPr>
        <p:spPr>
          <a:xfrm>
            <a:off x="462225" y="5022797"/>
            <a:ext cx="8943000" cy="494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300"/>
              <a:buFont typeface="Arial"/>
              <a:buNone/>
            </a:pPr>
            <a:r>
              <a:rPr b="1" i="0" lang="en-US" sz="3300" u="sng" cap="none" strike="noStrike">
                <a:solidFill>
                  <a:srgbClr val="F1A60F"/>
                </a:solidFill>
                <a:latin typeface="Arial"/>
                <a:ea typeface="Arial"/>
                <a:cs typeface="Arial"/>
                <a:sym typeface="Arial"/>
              </a:rPr>
              <a:t>第</a:t>
            </a:r>
            <a:r>
              <a:rPr b="1" lang="en-US" sz="3300" u="sng">
                <a:solidFill>
                  <a:srgbClr val="F1A60F"/>
                </a:solidFill>
              </a:rPr>
              <a:t>2</a:t>
            </a:r>
            <a:r>
              <a:rPr b="1" i="0" lang="en-US" sz="3300" u="sng" cap="none" strike="noStrike">
                <a:solidFill>
                  <a:srgbClr val="F1A60F"/>
                </a:solidFill>
                <a:latin typeface="Arial"/>
                <a:ea typeface="Arial"/>
                <a:cs typeface="Arial"/>
                <a:sym typeface="Arial"/>
              </a:rPr>
              <a:t>分野の復習をお願いします</a:t>
            </a:r>
            <a:endParaRPr b="1" i="0" sz="3300" u="sng" cap="none" strike="noStrike">
              <a:solidFill>
                <a:srgbClr val="F1A60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78" name="Google Shape;78;p14"/>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当講座のスケジュール　</a:t>
            </a:r>
            <a:endParaRPr b="1" i="0" sz="3200" u="none" cap="none" strike="noStrike">
              <a:solidFill>
                <a:srgbClr val="2F2F2F"/>
              </a:solidFill>
              <a:latin typeface="Arial"/>
              <a:ea typeface="Arial"/>
              <a:cs typeface="Arial"/>
              <a:sym typeface="Arial"/>
            </a:endParaRPr>
          </a:p>
        </p:txBody>
      </p:sp>
      <p:sp>
        <p:nvSpPr>
          <p:cNvPr id="79" name="Google Shape;79;p14"/>
          <p:cNvSpPr/>
          <p:nvPr/>
        </p:nvSpPr>
        <p:spPr>
          <a:xfrm>
            <a:off x="462225" y="11365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■週1回実施予定　合格予定日：</a:t>
            </a:r>
            <a:r>
              <a:rPr b="1" i="0" lang="en-US" sz="3200" u="none" cap="none" strike="noStrike">
                <a:solidFill>
                  <a:srgbClr val="F1A60F"/>
                </a:solidFill>
                <a:latin typeface="Arial"/>
                <a:ea typeface="Arial"/>
                <a:cs typeface="Arial"/>
                <a:sym typeface="Arial"/>
              </a:rPr>
              <a:t>9/3(土)</a:t>
            </a:r>
            <a:endParaRPr b="1" i="0" sz="2400" u="none" cap="none" strike="noStrike">
              <a:solidFill>
                <a:srgbClr val="F1A60F"/>
              </a:solidFill>
              <a:latin typeface="Arial"/>
              <a:ea typeface="Arial"/>
              <a:cs typeface="Arial"/>
              <a:sym typeface="Arial"/>
            </a:endParaRPr>
          </a:p>
        </p:txBody>
      </p:sp>
      <p:grpSp>
        <p:nvGrpSpPr>
          <p:cNvPr id="80" name="Google Shape;80;p14"/>
          <p:cNvGrpSpPr/>
          <p:nvPr/>
        </p:nvGrpSpPr>
        <p:grpSpPr>
          <a:xfrm>
            <a:off x="732575" y="4229100"/>
            <a:ext cx="8344075" cy="1656625"/>
            <a:chOff x="808775" y="4229100"/>
            <a:chExt cx="8344075" cy="1656625"/>
          </a:xfrm>
        </p:grpSpPr>
        <p:grpSp>
          <p:nvGrpSpPr>
            <p:cNvPr id="81" name="Google Shape;81;p14"/>
            <p:cNvGrpSpPr/>
            <p:nvPr/>
          </p:nvGrpSpPr>
          <p:grpSpPr>
            <a:xfrm>
              <a:off x="808775" y="4229100"/>
              <a:ext cx="8344075" cy="1656625"/>
              <a:chOff x="808775" y="3467100"/>
              <a:chExt cx="8344075" cy="1656625"/>
            </a:xfrm>
          </p:grpSpPr>
          <p:sp>
            <p:nvSpPr>
              <p:cNvPr id="82" name="Google Shape;82;p14"/>
              <p:cNvSpPr/>
              <p:nvPr/>
            </p:nvSpPr>
            <p:spPr>
              <a:xfrm>
                <a:off x="2604575" y="3467100"/>
                <a:ext cx="1636200" cy="764700"/>
              </a:xfrm>
              <a:prstGeom prst="roundRect">
                <a:avLst>
                  <a:gd fmla="val 16667" name="adj"/>
                </a:avLst>
              </a:prstGeom>
              <a:solidFill>
                <a:srgbClr val="B6D7A8"/>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第2回</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300" u="none" cap="none" strike="noStrike">
                    <a:solidFill>
                      <a:srgbClr val="000000"/>
                    </a:solidFill>
                    <a:latin typeface="Arial"/>
                    <a:ea typeface="Arial"/>
                    <a:cs typeface="Arial"/>
                    <a:sym typeface="Arial"/>
                  </a:rPr>
                  <a:t>セキュリティとコンプライアンス</a:t>
                </a:r>
                <a:endParaRPr b="1" i="0" sz="1300" u="none" cap="none" strike="noStrike">
                  <a:solidFill>
                    <a:srgbClr val="000000"/>
                  </a:solidFill>
                  <a:latin typeface="Arial"/>
                  <a:ea typeface="Arial"/>
                  <a:cs typeface="Arial"/>
                  <a:sym typeface="Arial"/>
                </a:endParaRPr>
              </a:p>
            </p:txBody>
          </p:sp>
          <p:sp>
            <p:nvSpPr>
              <p:cNvPr id="83" name="Google Shape;83;p14"/>
              <p:cNvSpPr/>
              <p:nvPr/>
            </p:nvSpPr>
            <p:spPr>
              <a:xfrm>
                <a:off x="808775" y="3467100"/>
                <a:ext cx="1705200" cy="764700"/>
              </a:xfrm>
              <a:prstGeom prst="roundRect">
                <a:avLst>
                  <a:gd fmla="val 16667" name="adj"/>
                </a:avLst>
              </a:prstGeom>
              <a:solidFill>
                <a:srgbClr val="D9D2E9"/>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第1回</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概要説明</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200" u="none" cap="none" strike="noStrike">
                    <a:solidFill>
                      <a:srgbClr val="000000"/>
                    </a:solidFill>
                    <a:latin typeface="Arial"/>
                    <a:ea typeface="Arial"/>
                    <a:cs typeface="Arial"/>
                    <a:sym typeface="Arial"/>
                  </a:rPr>
                  <a:t>クラウドコンセプト</a:t>
                </a:r>
                <a:endParaRPr b="1" i="0" sz="1100" u="none" cap="none" strike="noStrike">
                  <a:solidFill>
                    <a:srgbClr val="000000"/>
                  </a:solidFill>
                  <a:latin typeface="Arial"/>
                  <a:ea typeface="Arial"/>
                  <a:cs typeface="Arial"/>
                  <a:sym typeface="Arial"/>
                </a:endParaRPr>
              </a:p>
            </p:txBody>
          </p:sp>
          <p:sp>
            <p:nvSpPr>
              <p:cNvPr id="84" name="Google Shape;84;p14"/>
              <p:cNvSpPr/>
              <p:nvPr/>
            </p:nvSpPr>
            <p:spPr>
              <a:xfrm>
                <a:off x="6095400" y="3467100"/>
                <a:ext cx="1450200" cy="764700"/>
              </a:xfrm>
              <a:prstGeom prst="roundRect">
                <a:avLst>
                  <a:gd fmla="val 16667" name="adj"/>
                </a:avLst>
              </a:prstGeom>
              <a:solidFill>
                <a:srgbClr val="FFE599"/>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第4回</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300" u="none" cap="none" strike="noStrike">
                    <a:solidFill>
                      <a:srgbClr val="000000"/>
                    </a:solidFill>
                    <a:latin typeface="Arial"/>
                    <a:ea typeface="Arial"/>
                    <a:cs typeface="Arial"/>
                    <a:sym typeface="Arial"/>
                  </a:rPr>
                  <a:t>テクノロジー</a:t>
                </a:r>
                <a:endParaRPr b="1" i="0" sz="1300" u="none" cap="none" strike="noStrike">
                  <a:solidFill>
                    <a:srgbClr val="000000"/>
                  </a:solidFill>
                  <a:latin typeface="Arial"/>
                  <a:ea typeface="Arial"/>
                  <a:cs typeface="Arial"/>
                  <a:sym typeface="Arial"/>
                </a:endParaRPr>
              </a:p>
            </p:txBody>
          </p:sp>
          <p:sp>
            <p:nvSpPr>
              <p:cNvPr id="85" name="Google Shape;85;p14"/>
              <p:cNvSpPr/>
              <p:nvPr/>
            </p:nvSpPr>
            <p:spPr>
              <a:xfrm>
                <a:off x="7643725" y="3467100"/>
                <a:ext cx="1509000" cy="764700"/>
              </a:xfrm>
              <a:prstGeom prst="roundRect">
                <a:avLst>
                  <a:gd fmla="val 16667" name="adj"/>
                </a:avLst>
              </a:prstGeom>
              <a:solidFill>
                <a:srgbClr val="9FC5E8"/>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第5回</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300" u="none" cap="none" strike="noStrike">
                    <a:solidFill>
                      <a:srgbClr val="000000"/>
                    </a:solidFill>
                    <a:latin typeface="Arial"/>
                    <a:ea typeface="Arial"/>
                    <a:cs typeface="Arial"/>
                    <a:sym typeface="Arial"/>
                  </a:rPr>
                  <a:t>請求と料金設定</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試験申し込み</a:t>
                </a:r>
                <a:endParaRPr b="1" i="0" sz="1400" u="none" cap="none" strike="noStrike">
                  <a:solidFill>
                    <a:srgbClr val="000000"/>
                  </a:solidFill>
                  <a:latin typeface="Arial"/>
                  <a:ea typeface="Arial"/>
                  <a:cs typeface="Arial"/>
                  <a:sym typeface="Arial"/>
                </a:endParaRPr>
              </a:p>
            </p:txBody>
          </p:sp>
          <p:sp>
            <p:nvSpPr>
              <p:cNvPr id="86" name="Google Shape;86;p14"/>
              <p:cNvSpPr/>
              <p:nvPr/>
            </p:nvSpPr>
            <p:spPr>
              <a:xfrm rot="-5400000">
                <a:off x="1366475" y="3983125"/>
                <a:ext cx="582900" cy="1698300"/>
              </a:xfrm>
              <a:prstGeom prst="downArrow">
                <a:avLst>
                  <a:gd fmla="val 50000" name="adj1"/>
                  <a:gd fmla="val 50000" name="adj2"/>
                </a:avLst>
              </a:prstGeom>
              <a:solidFill>
                <a:srgbClr val="D9D2E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FFFFFF"/>
                  </a:solidFill>
                  <a:latin typeface="Calibri"/>
                  <a:ea typeface="Calibri"/>
                  <a:cs typeface="Calibri"/>
                  <a:sym typeface="Calibri"/>
                </a:endParaRPr>
              </a:p>
            </p:txBody>
          </p:sp>
          <p:sp>
            <p:nvSpPr>
              <p:cNvPr id="87" name="Google Shape;87;p14"/>
              <p:cNvSpPr/>
              <p:nvPr/>
            </p:nvSpPr>
            <p:spPr>
              <a:xfrm rot="-5400000">
                <a:off x="3171275" y="4050325"/>
                <a:ext cx="582900" cy="1563900"/>
              </a:xfrm>
              <a:prstGeom prst="downArrow">
                <a:avLst>
                  <a:gd fmla="val 50000" name="adj1"/>
                  <a:gd fmla="val 50000" name="adj2"/>
                </a:avLst>
              </a:prstGeom>
              <a:solidFill>
                <a:srgbClr val="B6D7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FFFFFF"/>
                  </a:solidFill>
                  <a:latin typeface="Calibri"/>
                  <a:ea typeface="Calibri"/>
                  <a:cs typeface="Calibri"/>
                  <a:sym typeface="Calibri"/>
                </a:endParaRPr>
              </a:p>
            </p:txBody>
          </p:sp>
          <p:sp>
            <p:nvSpPr>
              <p:cNvPr id="88" name="Google Shape;88;p14"/>
              <p:cNvSpPr/>
              <p:nvPr/>
            </p:nvSpPr>
            <p:spPr>
              <a:xfrm rot="-5400000">
                <a:off x="6554850" y="4107925"/>
                <a:ext cx="582900" cy="1448700"/>
              </a:xfrm>
              <a:prstGeom prst="downArrow">
                <a:avLst>
                  <a:gd fmla="val 50000" name="adj1"/>
                  <a:gd fmla="val 50000" name="adj2"/>
                </a:avLst>
              </a:prstGeom>
              <a:solidFill>
                <a:srgbClr val="FFE5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FFFFFF"/>
                  </a:solidFill>
                  <a:latin typeface="Calibri"/>
                  <a:ea typeface="Calibri"/>
                  <a:cs typeface="Calibri"/>
                  <a:sym typeface="Calibri"/>
                </a:endParaRPr>
              </a:p>
            </p:txBody>
          </p:sp>
          <p:sp>
            <p:nvSpPr>
              <p:cNvPr id="89" name="Google Shape;89;p14"/>
              <p:cNvSpPr/>
              <p:nvPr/>
            </p:nvSpPr>
            <p:spPr>
              <a:xfrm rot="-5400000">
                <a:off x="8158350" y="4129225"/>
                <a:ext cx="582900" cy="1406100"/>
              </a:xfrm>
              <a:prstGeom prst="downArrow">
                <a:avLst>
                  <a:gd fmla="val 50000" name="adj1"/>
                  <a:gd fmla="val 50000" name="adj2"/>
                </a:avLst>
              </a:prstGeom>
              <a:solidFill>
                <a:srgbClr val="9FC5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FFFFFF"/>
                  </a:solidFill>
                  <a:latin typeface="Calibri"/>
                  <a:ea typeface="Calibri"/>
                  <a:cs typeface="Calibri"/>
                  <a:sym typeface="Calibri"/>
                </a:endParaRPr>
              </a:p>
            </p:txBody>
          </p:sp>
        </p:grpSp>
        <p:grpSp>
          <p:nvGrpSpPr>
            <p:cNvPr id="90" name="Google Shape;90;p14"/>
            <p:cNvGrpSpPr/>
            <p:nvPr/>
          </p:nvGrpSpPr>
          <p:grpSpPr>
            <a:xfrm>
              <a:off x="4357175" y="4229100"/>
              <a:ext cx="1640100" cy="1656625"/>
              <a:chOff x="2604575" y="3467100"/>
              <a:chExt cx="1640100" cy="1656625"/>
            </a:xfrm>
          </p:grpSpPr>
          <p:sp>
            <p:nvSpPr>
              <p:cNvPr id="91" name="Google Shape;91;p14"/>
              <p:cNvSpPr/>
              <p:nvPr/>
            </p:nvSpPr>
            <p:spPr>
              <a:xfrm>
                <a:off x="2604575" y="3467100"/>
                <a:ext cx="1636200" cy="764700"/>
              </a:xfrm>
              <a:prstGeom prst="roundRect">
                <a:avLst>
                  <a:gd fmla="val 16667" name="adj"/>
                </a:avLst>
              </a:prstGeom>
              <a:solidFill>
                <a:srgbClr val="FFE599"/>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第3回</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テクノロジー</a:t>
                </a:r>
                <a:endParaRPr b="1" i="0" sz="1400" u="none" cap="none" strike="noStrike">
                  <a:solidFill>
                    <a:srgbClr val="000000"/>
                  </a:solidFill>
                  <a:latin typeface="Arial"/>
                  <a:ea typeface="Arial"/>
                  <a:cs typeface="Arial"/>
                  <a:sym typeface="Arial"/>
                </a:endParaRPr>
              </a:p>
            </p:txBody>
          </p:sp>
          <p:sp>
            <p:nvSpPr>
              <p:cNvPr id="92" name="Google Shape;92;p14"/>
              <p:cNvSpPr/>
              <p:nvPr/>
            </p:nvSpPr>
            <p:spPr>
              <a:xfrm rot="-5400000">
                <a:off x="3171275" y="4050325"/>
                <a:ext cx="582900" cy="1563900"/>
              </a:xfrm>
              <a:prstGeom prst="downArrow">
                <a:avLst>
                  <a:gd fmla="val 50000" name="adj1"/>
                  <a:gd fmla="val 50000" name="adj2"/>
                </a:avLst>
              </a:prstGeom>
              <a:solidFill>
                <a:srgbClr val="FFE5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FFFFFF"/>
                  </a:solidFill>
                  <a:latin typeface="Calibri"/>
                  <a:ea typeface="Calibri"/>
                  <a:cs typeface="Calibri"/>
                  <a:sym typeface="Calibri"/>
                </a:endParaRPr>
              </a:p>
            </p:txBody>
          </p:sp>
        </p:grpSp>
      </p:grpSp>
      <p:pic>
        <p:nvPicPr>
          <p:cNvPr id="93" name="Google Shape;93;p14"/>
          <p:cNvPicPr preferRelativeResize="0"/>
          <p:nvPr/>
        </p:nvPicPr>
        <p:blipFill rotWithShape="1">
          <a:blip r:embed="rId3">
            <a:alphaModFix/>
          </a:blip>
          <a:srcRect b="0" l="0" r="0" t="0"/>
          <a:stretch/>
        </p:blipFill>
        <p:spPr>
          <a:xfrm>
            <a:off x="880135" y="1801288"/>
            <a:ext cx="7986041" cy="2347362"/>
          </a:xfrm>
          <a:prstGeom prst="rect">
            <a:avLst/>
          </a:prstGeom>
          <a:noFill/>
          <a:ln>
            <a:noFill/>
          </a:ln>
        </p:spPr>
      </p:pic>
      <p:sp>
        <p:nvSpPr>
          <p:cNvPr id="94" name="Google Shape;94;p14"/>
          <p:cNvSpPr/>
          <p:nvPr/>
        </p:nvSpPr>
        <p:spPr>
          <a:xfrm>
            <a:off x="1198600" y="5424900"/>
            <a:ext cx="787800" cy="35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1400" u="none" cap="none" strike="noStrike">
                <a:solidFill>
                  <a:srgbClr val="717171"/>
                </a:solidFill>
                <a:latin typeface="Arial"/>
                <a:ea typeface="Arial"/>
                <a:cs typeface="Arial"/>
                <a:sym typeface="Arial"/>
              </a:rPr>
              <a:t>8/1(月)　</a:t>
            </a:r>
            <a:endParaRPr b="1" i="0" sz="600" u="none" cap="none" strike="noStrike">
              <a:solidFill>
                <a:srgbClr val="717171"/>
              </a:solidFill>
              <a:latin typeface="Arial"/>
              <a:ea typeface="Arial"/>
              <a:cs typeface="Arial"/>
              <a:sym typeface="Arial"/>
            </a:endParaRPr>
          </a:p>
        </p:txBody>
      </p:sp>
      <p:sp>
        <p:nvSpPr>
          <p:cNvPr id="95" name="Google Shape;95;p14"/>
          <p:cNvSpPr/>
          <p:nvPr/>
        </p:nvSpPr>
        <p:spPr>
          <a:xfrm>
            <a:off x="3027400" y="5424900"/>
            <a:ext cx="787800" cy="35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1400" u="none" cap="none" strike="noStrike">
                <a:solidFill>
                  <a:srgbClr val="717171"/>
                </a:solidFill>
                <a:latin typeface="Arial"/>
                <a:ea typeface="Arial"/>
                <a:cs typeface="Arial"/>
                <a:sym typeface="Arial"/>
              </a:rPr>
              <a:t>8/8(月)　</a:t>
            </a:r>
            <a:endParaRPr b="1" i="0" sz="600" u="none" cap="none" strike="noStrike">
              <a:solidFill>
                <a:srgbClr val="717171"/>
              </a:solidFill>
              <a:latin typeface="Arial"/>
              <a:ea typeface="Arial"/>
              <a:cs typeface="Arial"/>
              <a:sym typeface="Arial"/>
            </a:endParaRPr>
          </a:p>
        </p:txBody>
      </p:sp>
      <p:sp>
        <p:nvSpPr>
          <p:cNvPr id="96" name="Google Shape;96;p14"/>
          <p:cNvSpPr/>
          <p:nvPr/>
        </p:nvSpPr>
        <p:spPr>
          <a:xfrm>
            <a:off x="4627600" y="5424900"/>
            <a:ext cx="963600" cy="35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1400" u="none" cap="none" strike="noStrike">
                <a:solidFill>
                  <a:srgbClr val="717171"/>
                </a:solidFill>
                <a:latin typeface="Arial"/>
                <a:ea typeface="Arial"/>
                <a:cs typeface="Arial"/>
                <a:sym typeface="Arial"/>
              </a:rPr>
              <a:t>8/15(月)　</a:t>
            </a:r>
            <a:endParaRPr b="1" i="0" sz="600" u="none" cap="none" strike="noStrike">
              <a:solidFill>
                <a:srgbClr val="717171"/>
              </a:solidFill>
              <a:latin typeface="Arial"/>
              <a:ea typeface="Arial"/>
              <a:cs typeface="Arial"/>
              <a:sym typeface="Arial"/>
            </a:endParaRPr>
          </a:p>
        </p:txBody>
      </p:sp>
      <p:sp>
        <p:nvSpPr>
          <p:cNvPr id="97" name="Google Shape;97;p14"/>
          <p:cNvSpPr/>
          <p:nvPr/>
        </p:nvSpPr>
        <p:spPr>
          <a:xfrm>
            <a:off x="6304000" y="5424900"/>
            <a:ext cx="963600" cy="35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1400" u="none" cap="none" strike="noStrike">
                <a:solidFill>
                  <a:srgbClr val="717171"/>
                </a:solidFill>
                <a:latin typeface="Arial"/>
                <a:ea typeface="Arial"/>
                <a:cs typeface="Arial"/>
                <a:sym typeface="Arial"/>
              </a:rPr>
              <a:t>8/22(月)　</a:t>
            </a:r>
            <a:endParaRPr b="1" i="0" sz="600" u="none" cap="none" strike="noStrike">
              <a:solidFill>
                <a:srgbClr val="717171"/>
              </a:solidFill>
              <a:latin typeface="Arial"/>
              <a:ea typeface="Arial"/>
              <a:cs typeface="Arial"/>
              <a:sym typeface="Arial"/>
            </a:endParaRPr>
          </a:p>
        </p:txBody>
      </p:sp>
      <p:sp>
        <p:nvSpPr>
          <p:cNvPr id="98" name="Google Shape;98;p14"/>
          <p:cNvSpPr/>
          <p:nvPr/>
        </p:nvSpPr>
        <p:spPr>
          <a:xfrm>
            <a:off x="7904200" y="5424900"/>
            <a:ext cx="963600" cy="35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1400" u="none" cap="none" strike="noStrike">
                <a:solidFill>
                  <a:srgbClr val="717171"/>
                </a:solidFill>
                <a:latin typeface="Arial"/>
                <a:ea typeface="Arial"/>
                <a:cs typeface="Arial"/>
                <a:sym typeface="Arial"/>
              </a:rPr>
              <a:t>8/29(月)　</a:t>
            </a:r>
            <a:endParaRPr b="1" i="0" sz="600" u="none" cap="none" strike="noStrike">
              <a:solidFill>
                <a:srgbClr val="71717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104" name="Google Shape;104;p15"/>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a:t>
            </a:r>
            <a:r>
              <a:rPr b="1" lang="en-US" sz="3200">
                <a:solidFill>
                  <a:srgbClr val="2F2F2F"/>
                </a:solidFill>
              </a:rPr>
              <a:t>第１分野「クラウドのコンセプト」</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105" name="Google Shape;105;p15"/>
          <p:cNvSpPr/>
          <p:nvPr/>
        </p:nvSpPr>
        <p:spPr>
          <a:xfrm>
            <a:off x="233625" y="20509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練習問題</a:t>
            </a:r>
            <a:endParaRPr b="1" i="0" sz="2400" u="none" cap="none" strike="noStrike">
              <a:solidFill>
                <a:srgbClr val="717171"/>
              </a:solidFill>
              <a:latin typeface="Arial"/>
              <a:ea typeface="Arial"/>
              <a:cs typeface="Arial"/>
              <a:sym typeface="Arial"/>
            </a:endParaRPr>
          </a:p>
        </p:txBody>
      </p:sp>
      <p:sp>
        <p:nvSpPr>
          <p:cNvPr id="106" name="Google Shape;106;p15"/>
          <p:cNvSpPr txBox="1"/>
          <p:nvPr/>
        </p:nvSpPr>
        <p:spPr>
          <a:xfrm>
            <a:off x="879450" y="3778175"/>
            <a:ext cx="8147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https://aws-exam.net/clf/clf_q_category.php?category=%E3%82%AF%E3%83%A9%E3%82%A6%E3%83%89%E3%81%AE%E6%A6%82%E5%BF%B5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112" name="Google Shape;112;p16"/>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第</a:t>
            </a:r>
            <a:r>
              <a:rPr b="1" lang="en-US" sz="3200">
                <a:solidFill>
                  <a:srgbClr val="2F2F2F"/>
                </a:solidFill>
              </a:rPr>
              <a:t>2</a:t>
            </a:r>
            <a:r>
              <a:rPr b="1" i="0" lang="en-US" sz="3200" u="none" cap="none" strike="noStrike">
                <a:solidFill>
                  <a:srgbClr val="2F2F2F"/>
                </a:solidFill>
                <a:latin typeface="Arial"/>
                <a:ea typeface="Arial"/>
                <a:cs typeface="Arial"/>
                <a:sym typeface="Arial"/>
              </a:rPr>
              <a:t>分野「</a:t>
            </a:r>
            <a:r>
              <a:rPr b="1" lang="en-US" sz="3200">
                <a:solidFill>
                  <a:srgbClr val="2F2F2F"/>
                </a:solidFill>
              </a:rPr>
              <a:t>セキュリティとコンプライアンス</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113" name="Google Shape;113;p16"/>
          <p:cNvSpPr/>
          <p:nvPr/>
        </p:nvSpPr>
        <p:spPr>
          <a:xfrm>
            <a:off x="233625" y="15175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2</a:t>
            </a:r>
            <a:r>
              <a:rPr b="1" i="0" lang="en-US" sz="3200" u="none" cap="none" strike="noStrike">
                <a:solidFill>
                  <a:srgbClr val="717171"/>
                </a:solidFill>
                <a:latin typeface="Arial"/>
                <a:ea typeface="Arial"/>
                <a:cs typeface="Arial"/>
                <a:sym typeface="Arial"/>
              </a:rPr>
              <a:t>-1. </a:t>
            </a:r>
            <a:r>
              <a:rPr b="1" lang="en-US" sz="3200">
                <a:solidFill>
                  <a:srgbClr val="717171"/>
                </a:solidFill>
              </a:rPr>
              <a:t>AWSの</a:t>
            </a:r>
            <a:r>
              <a:rPr b="1" lang="en-US" sz="3200">
                <a:solidFill>
                  <a:srgbClr val="F3871B"/>
                </a:solidFill>
              </a:rPr>
              <a:t>責任共有モデル</a:t>
            </a:r>
            <a:endParaRPr b="1" i="0" sz="2400" u="none" cap="none" strike="noStrike">
              <a:solidFill>
                <a:srgbClr val="F3871B"/>
              </a:solidFill>
              <a:latin typeface="Arial"/>
              <a:ea typeface="Arial"/>
              <a:cs typeface="Arial"/>
              <a:sym typeface="Arial"/>
            </a:endParaRPr>
          </a:p>
        </p:txBody>
      </p:sp>
      <p:sp>
        <p:nvSpPr>
          <p:cNvPr id="114" name="Google Shape;114;p16"/>
          <p:cNvSpPr/>
          <p:nvPr/>
        </p:nvSpPr>
        <p:spPr>
          <a:xfrm>
            <a:off x="233625" y="23557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2</a:t>
            </a:r>
            <a:r>
              <a:rPr b="1" i="0" lang="en-US" sz="3200" u="none" cap="none" strike="noStrike">
                <a:solidFill>
                  <a:srgbClr val="717171"/>
                </a:solidFill>
                <a:latin typeface="Arial"/>
                <a:ea typeface="Arial"/>
                <a:cs typeface="Arial"/>
                <a:sym typeface="Arial"/>
              </a:rPr>
              <a:t>-2. AWS</a:t>
            </a:r>
            <a:r>
              <a:rPr b="1" lang="en-US" sz="3200">
                <a:solidFill>
                  <a:srgbClr val="717171"/>
                </a:solidFill>
              </a:rPr>
              <a:t>クラウドのセキュリティ</a:t>
            </a:r>
            <a:endParaRPr b="1" i="0" sz="2400" u="none" cap="none" strike="noStrike">
              <a:solidFill>
                <a:srgbClr val="717171"/>
              </a:solidFill>
              <a:latin typeface="Arial"/>
              <a:ea typeface="Arial"/>
              <a:cs typeface="Arial"/>
              <a:sym typeface="Arial"/>
            </a:endParaRPr>
          </a:p>
        </p:txBody>
      </p:sp>
      <p:sp>
        <p:nvSpPr>
          <p:cNvPr id="115" name="Google Shape;115;p16"/>
          <p:cNvSpPr/>
          <p:nvPr/>
        </p:nvSpPr>
        <p:spPr>
          <a:xfrm>
            <a:off x="233625" y="31939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2</a:t>
            </a:r>
            <a:r>
              <a:rPr b="1" i="0" lang="en-US" sz="3200" u="none" cap="none" strike="noStrike">
                <a:solidFill>
                  <a:srgbClr val="717171"/>
                </a:solidFill>
                <a:latin typeface="Arial"/>
                <a:ea typeface="Arial"/>
                <a:cs typeface="Arial"/>
                <a:sym typeface="Arial"/>
              </a:rPr>
              <a:t>-3. </a:t>
            </a:r>
            <a:r>
              <a:rPr b="1" lang="en-US" sz="3200">
                <a:solidFill>
                  <a:srgbClr val="F3871B"/>
                </a:solidFill>
              </a:rPr>
              <a:t>IAM</a:t>
            </a:r>
            <a:r>
              <a:rPr b="1" lang="en-US" sz="2000">
                <a:solidFill>
                  <a:srgbClr val="717171"/>
                </a:solidFill>
              </a:rPr>
              <a:t>【AWSサービス】</a:t>
            </a:r>
            <a:endParaRPr b="1" i="0" sz="1200" u="none" cap="none" strike="noStrike">
              <a:solidFill>
                <a:srgbClr val="F3871B"/>
              </a:solidFill>
              <a:latin typeface="Arial"/>
              <a:ea typeface="Arial"/>
              <a:cs typeface="Arial"/>
              <a:sym typeface="Arial"/>
            </a:endParaRPr>
          </a:p>
        </p:txBody>
      </p:sp>
      <p:sp>
        <p:nvSpPr>
          <p:cNvPr id="116" name="Google Shape;116;p16"/>
          <p:cNvSpPr/>
          <p:nvPr/>
        </p:nvSpPr>
        <p:spPr>
          <a:xfrm>
            <a:off x="233625" y="3956000"/>
            <a:ext cx="9630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2</a:t>
            </a:r>
            <a:r>
              <a:rPr b="1" i="0" lang="en-US" sz="3200" u="none" cap="none" strike="noStrike">
                <a:solidFill>
                  <a:srgbClr val="717171"/>
                </a:solidFill>
                <a:latin typeface="Arial"/>
                <a:ea typeface="Arial"/>
                <a:cs typeface="Arial"/>
                <a:sym typeface="Arial"/>
              </a:rPr>
              <a:t>-4. </a:t>
            </a:r>
            <a:r>
              <a:rPr b="1" lang="en-US" sz="3200">
                <a:solidFill>
                  <a:srgbClr val="F3871B"/>
                </a:solidFill>
              </a:rPr>
              <a:t>セキュリティグループ</a:t>
            </a:r>
            <a:r>
              <a:rPr b="1" lang="en-US" sz="2000">
                <a:solidFill>
                  <a:srgbClr val="717171"/>
                </a:solidFill>
              </a:rPr>
              <a:t>【AWSサービス】</a:t>
            </a:r>
            <a:endParaRPr b="1" i="0" sz="2400" u="none" cap="none" strike="noStrike">
              <a:solidFill>
                <a:srgbClr val="F3871B"/>
              </a:solidFill>
              <a:latin typeface="Arial"/>
              <a:ea typeface="Arial"/>
              <a:cs typeface="Arial"/>
              <a:sym typeface="Arial"/>
            </a:endParaRPr>
          </a:p>
        </p:txBody>
      </p:sp>
      <p:sp>
        <p:nvSpPr>
          <p:cNvPr id="117" name="Google Shape;117;p16"/>
          <p:cNvSpPr/>
          <p:nvPr/>
        </p:nvSpPr>
        <p:spPr>
          <a:xfrm>
            <a:off x="233625" y="4718000"/>
            <a:ext cx="9630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2</a:t>
            </a:r>
            <a:r>
              <a:rPr b="1" i="0" lang="en-US" sz="3200" u="none" cap="none" strike="noStrike">
                <a:solidFill>
                  <a:srgbClr val="717171"/>
                </a:solidFill>
                <a:latin typeface="Arial"/>
                <a:ea typeface="Arial"/>
                <a:cs typeface="Arial"/>
                <a:sym typeface="Arial"/>
              </a:rPr>
              <a:t>-</a:t>
            </a:r>
            <a:r>
              <a:rPr b="1" lang="en-US" sz="3200">
                <a:solidFill>
                  <a:srgbClr val="717171"/>
                </a:solidFill>
              </a:rPr>
              <a:t>5</a:t>
            </a:r>
            <a:r>
              <a:rPr b="1" i="0" lang="en-US" sz="3200" u="none" cap="none" strike="noStrike">
                <a:solidFill>
                  <a:srgbClr val="717171"/>
                </a:solidFill>
                <a:latin typeface="Arial"/>
                <a:ea typeface="Arial"/>
                <a:cs typeface="Arial"/>
                <a:sym typeface="Arial"/>
              </a:rPr>
              <a:t>. </a:t>
            </a:r>
            <a:r>
              <a:rPr b="1" lang="en-US" sz="3200">
                <a:solidFill>
                  <a:srgbClr val="717171"/>
                </a:solidFill>
              </a:rPr>
              <a:t>AWS </a:t>
            </a:r>
            <a:r>
              <a:rPr b="1" lang="en-US" sz="3200">
                <a:solidFill>
                  <a:srgbClr val="F3871B"/>
                </a:solidFill>
              </a:rPr>
              <a:t>Shield</a:t>
            </a:r>
            <a:r>
              <a:rPr b="1" lang="en-US" sz="3200">
                <a:solidFill>
                  <a:srgbClr val="717171"/>
                </a:solidFill>
              </a:rPr>
              <a:t>とAWS </a:t>
            </a:r>
            <a:r>
              <a:rPr b="1" lang="en-US" sz="3200">
                <a:solidFill>
                  <a:srgbClr val="F3871B"/>
                </a:solidFill>
              </a:rPr>
              <a:t>WAF</a:t>
            </a:r>
            <a:r>
              <a:rPr b="1" lang="en-US" sz="2000">
                <a:solidFill>
                  <a:srgbClr val="717171"/>
                </a:solidFill>
              </a:rPr>
              <a:t>【AWSサービス】</a:t>
            </a:r>
            <a:endParaRPr b="1" i="0" sz="2400" u="none" cap="none" strike="noStrike">
              <a:solidFill>
                <a:srgbClr val="F3871B"/>
              </a:solidFill>
              <a:latin typeface="Arial"/>
              <a:ea typeface="Arial"/>
              <a:cs typeface="Arial"/>
              <a:sym typeface="Arial"/>
            </a:endParaRPr>
          </a:p>
        </p:txBody>
      </p:sp>
      <p:sp>
        <p:nvSpPr>
          <p:cNvPr id="118" name="Google Shape;118;p16"/>
          <p:cNvSpPr/>
          <p:nvPr/>
        </p:nvSpPr>
        <p:spPr>
          <a:xfrm>
            <a:off x="233625" y="5480000"/>
            <a:ext cx="9630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2</a:t>
            </a:r>
            <a:r>
              <a:rPr b="1" i="0" lang="en-US" sz="3200" u="none" cap="none" strike="noStrike">
                <a:solidFill>
                  <a:srgbClr val="717171"/>
                </a:solidFill>
                <a:latin typeface="Arial"/>
                <a:ea typeface="Arial"/>
                <a:cs typeface="Arial"/>
                <a:sym typeface="Arial"/>
              </a:rPr>
              <a:t>-</a:t>
            </a:r>
            <a:r>
              <a:rPr b="1" lang="en-US" sz="3200">
                <a:solidFill>
                  <a:srgbClr val="717171"/>
                </a:solidFill>
              </a:rPr>
              <a:t>6</a:t>
            </a:r>
            <a:r>
              <a:rPr b="1" i="0" lang="en-US" sz="3200" u="none" cap="none" strike="noStrike">
                <a:solidFill>
                  <a:srgbClr val="717171"/>
                </a:solidFill>
                <a:latin typeface="Arial"/>
                <a:ea typeface="Arial"/>
                <a:cs typeface="Arial"/>
                <a:sym typeface="Arial"/>
              </a:rPr>
              <a:t>. </a:t>
            </a:r>
            <a:r>
              <a:rPr b="1" lang="en-US" sz="3200">
                <a:solidFill>
                  <a:srgbClr val="717171"/>
                </a:solidFill>
              </a:rPr>
              <a:t>Inspector</a:t>
            </a:r>
            <a:endParaRPr b="1" i="0" sz="2400" u="none" cap="none" strike="noStrike">
              <a:solidFill>
                <a:srgbClr val="71717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124" name="Google Shape;124;p17"/>
          <p:cNvSpPr/>
          <p:nvPr/>
        </p:nvSpPr>
        <p:spPr>
          <a:xfrm>
            <a:off x="479175" y="2413025"/>
            <a:ext cx="45948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AWSとユーザのセキュリティ的な責任範囲を明確化している基準。</a:t>
            </a:r>
            <a:endParaRPr b="1" sz="2300">
              <a:solidFill>
                <a:srgbClr val="717171"/>
              </a:solidFill>
            </a:endParaRPr>
          </a:p>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a:p>
            <a:pPr indent="0" lvl="0" marL="0" marR="0" rtl="0" algn="ctr">
              <a:lnSpc>
                <a:spcPct val="100000"/>
              </a:lnSpc>
              <a:spcBef>
                <a:spcPts val="0"/>
              </a:spcBef>
              <a:spcAft>
                <a:spcPts val="0"/>
              </a:spcAft>
              <a:buClr>
                <a:srgbClr val="000000"/>
              </a:buClr>
              <a:buSzPts val="3200"/>
              <a:buFont typeface="Arial"/>
              <a:buNone/>
            </a:pPr>
            <a:r>
              <a:rPr b="1" lang="en-US" sz="2000">
                <a:solidFill>
                  <a:srgbClr val="F1A60F"/>
                </a:solidFill>
              </a:rPr>
              <a:t>【ユーザ】</a:t>
            </a:r>
            <a:endParaRPr b="1" sz="2000">
              <a:solidFill>
                <a:srgbClr val="F1A60F"/>
              </a:solidFill>
            </a:endParaRPr>
          </a:p>
          <a:p>
            <a:pPr indent="0" lvl="0" marL="0" marR="0" rtl="0" algn="ctr">
              <a:lnSpc>
                <a:spcPct val="100000"/>
              </a:lnSpc>
              <a:spcBef>
                <a:spcPts val="0"/>
              </a:spcBef>
              <a:spcAft>
                <a:spcPts val="0"/>
              </a:spcAft>
              <a:buClr>
                <a:srgbClr val="000000"/>
              </a:buClr>
              <a:buSzPts val="3200"/>
              <a:buFont typeface="Arial"/>
              <a:buNone/>
            </a:pPr>
            <a:r>
              <a:rPr b="1" lang="en-US" sz="2000">
                <a:solidFill>
                  <a:srgbClr val="F1A60F"/>
                </a:solidFill>
              </a:rPr>
              <a:t>「クラウド内」のセキュリティ的な責任を負う</a:t>
            </a:r>
            <a:endParaRPr b="1" sz="2000">
              <a:solidFill>
                <a:srgbClr val="F1A60F"/>
              </a:solidFill>
            </a:endParaRPr>
          </a:p>
          <a:p>
            <a:pPr indent="0" lvl="0" marL="0" marR="0" rtl="0" algn="ctr">
              <a:lnSpc>
                <a:spcPct val="100000"/>
              </a:lnSpc>
              <a:spcBef>
                <a:spcPts val="0"/>
              </a:spcBef>
              <a:spcAft>
                <a:spcPts val="0"/>
              </a:spcAft>
              <a:buClr>
                <a:srgbClr val="000000"/>
              </a:buClr>
              <a:buSzPts val="3200"/>
              <a:buFont typeface="Arial"/>
              <a:buNone/>
            </a:pPr>
            <a:r>
              <a:t/>
            </a:r>
            <a:endParaRPr b="1" sz="2000">
              <a:solidFill>
                <a:srgbClr val="F1A60F"/>
              </a:solidFill>
            </a:endParaRPr>
          </a:p>
          <a:p>
            <a:pPr indent="0" lvl="0" marL="0" marR="0" rtl="0" algn="ctr">
              <a:lnSpc>
                <a:spcPct val="100000"/>
              </a:lnSpc>
              <a:spcBef>
                <a:spcPts val="0"/>
              </a:spcBef>
              <a:spcAft>
                <a:spcPts val="0"/>
              </a:spcAft>
              <a:buClr>
                <a:srgbClr val="000000"/>
              </a:buClr>
              <a:buSzPts val="3200"/>
              <a:buFont typeface="Arial"/>
              <a:buNone/>
            </a:pPr>
            <a:r>
              <a:rPr b="1" lang="en-US" sz="2000">
                <a:solidFill>
                  <a:srgbClr val="F1A60F"/>
                </a:solidFill>
              </a:rPr>
              <a:t>【AWS】</a:t>
            </a:r>
            <a:endParaRPr b="1" sz="2000">
              <a:solidFill>
                <a:srgbClr val="F1A60F"/>
              </a:solidFill>
            </a:endParaRPr>
          </a:p>
          <a:p>
            <a:pPr indent="0" lvl="0" marL="0" marR="0" rtl="0" algn="ctr">
              <a:lnSpc>
                <a:spcPct val="100000"/>
              </a:lnSpc>
              <a:spcBef>
                <a:spcPts val="0"/>
              </a:spcBef>
              <a:spcAft>
                <a:spcPts val="0"/>
              </a:spcAft>
              <a:buClr>
                <a:srgbClr val="000000"/>
              </a:buClr>
              <a:buSzPts val="3200"/>
              <a:buFont typeface="Arial"/>
              <a:buNone/>
            </a:pPr>
            <a:r>
              <a:rPr b="1" lang="en-US" sz="2000">
                <a:solidFill>
                  <a:srgbClr val="F1A60F"/>
                </a:solidFill>
              </a:rPr>
              <a:t>「クラウド本体」のセキュリティ的な責任を負う</a:t>
            </a:r>
            <a:endParaRPr b="1" sz="2000">
              <a:solidFill>
                <a:srgbClr val="F1A60F"/>
              </a:solidFill>
            </a:endParaRPr>
          </a:p>
          <a:p>
            <a:pPr indent="0" lvl="0" marL="0" marR="0" rtl="0" algn="l">
              <a:lnSpc>
                <a:spcPct val="100000"/>
              </a:lnSpc>
              <a:spcBef>
                <a:spcPts val="0"/>
              </a:spcBef>
              <a:spcAft>
                <a:spcPts val="0"/>
              </a:spcAft>
              <a:buClr>
                <a:srgbClr val="000000"/>
              </a:buClr>
              <a:buSzPts val="3200"/>
              <a:buFont typeface="Arial"/>
              <a:buNone/>
            </a:pPr>
            <a:r>
              <a:t/>
            </a:r>
            <a:endParaRPr b="1" sz="2300">
              <a:solidFill>
                <a:srgbClr val="F1A60F"/>
              </a:solidFill>
            </a:endParaRPr>
          </a:p>
          <a:p>
            <a:pPr indent="0" lvl="0" marL="0" marR="0" rtl="0" algn="l">
              <a:lnSpc>
                <a:spcPct val="100000"/>
              </a:lnSpc>
              <a:spcBef>
                <a:spcPts val="0"/>
              </a:spcBef>
              <a:spcAft>
                <a:spcPts val="0"/>
              </a:spcAft>
              <a:buClr>
                <a:srgbClr val="000000"/>
              </a:buClr>
              <a:buSzPts val="3200"/>
              <a:buFont typeface="Arial"/>
              <a:buNone/>
            </a:pPr>
            <a:r>
              <a:rPr b="1" i="0" lang="en-US" sz="2300" u="none" cap="none" strike="noStrike">
                <a:solidFill>
                  <a:srgbClr val="717171"/>
                </a:solidFill>
                <a:latin typeface="Arial"/>
                <a:ea typeface="Arial"/>
                <a:cs typeface="Arial"/>
                <a:sym typeface="Arial"/>
              </a:rPr>
              <a:t>　</a:t>
            </a:r>
            <a:endParaRPr b="1" i="0" sz="1500" u="none" cap="none" strike="noStrike">
              <a:solidFill>
                <a:srgbClr val="717171"/>
              </a:solidFill>
              <a:latin typeface="Arial"/>
              <a:ea typeface="Arial"/>
              <a:cs typeface="Arial"/>
              <a:sym typeface="Arial"/>
            </a:endParaRPr>
          </a:p>
        </p:txBody>
      </p:sp>
      <p:sp>
        <p:nvSpPr>
          <p:cNvPr id="125" name="Google Shape;125;p17"/>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第</a:t>
            </a:r>
            <a:r>
              <a:rPr b="1" lang="en-US" sz="3200">
                <a:solidFill>
                  <a:srgbClr val="2F2F2F"/>
                </a:solidFill>
              </a:rPr>
              <a:t>2</a:t>
            </a:r>
            <a:r>
              <a:rPr b="1" i="0" lang="en-US" sz="3200" u="none" cap="none" strike="noStrike">
                <a:solidFill>
                  <a:srgbClr val="2F2F2F"/>
                </a:solidFill>
                <a:latin typeface="Arial"/>
                <a:ea typeface="Arial"/>
                <a:cs typeface="Arial"/>
                <a:sym typeface="Arial"/>
              </a:rPr>
              <a:t>分野「</a:t>
            </a:r>
            <a:r>
              <a:rPr b="1" lang="en-US" sz="3200">
                <a:solidFill>
                  <a:srgbClr val="2F2F2F"/>
                </a:solidFill>
              </a:rPr>
              <a:t>セキュリティとコンプライアンス</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126" name="Google Shape;126;p17"/>
          <p:cNvSpPr/>
          <p:nvPr/>
        </p:nvSpPr>
        <p:spPr>
          <a:xfrm>
            <a:off x="233625" y="13651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2</a:t>
            </a:r>
            <a:r>
              <a:rPr b="1" i="0" lang="en-US" sz="3200" u="none" cap="none" strike="noStrike">
                <a:solidFill>
                  <a:srgbClr val="717171"/>
                </a:solidFill>
                <a:latin typeface="Arial"/>
                <a:ea typeface="Arial"/>
                <a:cs typeface="Arial"/>
                <a:sym typeface="Arial"/>
              </a:rPr>
              <a:t>-1. </a:t>
            </a:r>
            <a:r>
              <a:rPr b="1" lang="en-US" sz="3200">
                <a:solidFill>
                  <a:srgbClr val="717171"/>
                </a:solidFill>
              </a:rPr>
              <a:t>AWSの</a:t>
            </a:r>
            <a:r>
              <a:rPr b="1" lang="en-US" sz="3200">
                <a:solidFill>
                  <a:srgbClr val="F3871B"/>
                </a:solidFill>
              </a:rPr>
              <a:t>責任共有モデル</a:t>
            </a:r>
            <a:endParaRPr b="1" i="0" sz="2400" u="none" cap="none" strike="noStrike">
              <a:solidFill>
                <a:srgbClr val="F3871B"/>
              </a:solidFill>
              <a:latin typeface="Arial"/>
              <a:ea typeface="Arial"/>
              <a:cs typeface="Arial"/>
              <a:sym typeface="Arial"/>
            </a:endParaRPr>
          </a:p>
        </p:txBody>
      </p:sp>
      <p:pic>
        <p:nvPicPr>
          <p:cNvPr id="127" name="Google Shape;127;p17"/>
          <p:cNvPicPr preferRelativeResize="0"/>
          <p:nvPr/>
        </p:nvPicPr>
        <p:blipFill>
          <a:blip r:embed="rId3">
            <a:alphaModFix/>
          </a:blip>
          <a:stretch>
            <a:fillRect/>
          </a:stretch>
        </p:blipFill>
        <p:spPr>
          <a:xfrm>
            <a:off x="5250700" y="2634912"/>
            <a:ext cx="4274305" cy="33079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133" name="Google Shape;133;p18"/>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第</a:t>
            </a:r>
            <a:r>
              <a:rPr b="1" lang="en-US" sz="3200">
                <a:solidFill>
                  <a:srgbClr val="2F2F2F"/>
                </a:solidFill>
              </a:rPr>
              <a:t>2</a:t>
            </a:r>
            <a:r>
              <a:rPr b="1" i="0" lang="en-US" sz="3200" u="none" cap="none" strike="noStrike">
                <a:solidFill>
                  <a:srgbClr val="2F2F2F"/>
                </a:solidFill>
                <a:latin typeface="Arial"/>
                <a:ea typeface="Arial"/>
                <a:cs typeface="Arial"/>
                <a:sym typeface="Arial"/>
              </a:rPr>
              <a:t>分野「</a:t>
            </a:r>
            <a:r>
              <a:rPr b="1" lang="en-US" sz="3200">
                <a:solidFill>
                  <a:srgbClr val="2F2F2F"/>
                </a:solidFill>
              </a:rPr>
              <a:t>セキュリティとコンプライアンス</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134" name="Google Shape;134;p18"/>
          <p:cNvSpPr/>
          <p:nvPr/>
        </p:nvSpPr>
        <p:spPr>
          <a:xfrm>
            <a:off x="233625" y="13651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2</a:t>
            </a:r>
            <a:r>
              <a:rPr b="1" i="0" lang="en-US" sz="3200" u="none" cap="none" strike="noStrike">
                <a:solidFill>
                  <a:srgbClr val="717171"/>
                </a:solidFill>
                <a:latin typeface="Arial"/>
                <a:ea typeface="Arial"/>
                <a:cs typeface="Arial"/>
                <a:sym typeface="Arial"/>
              </a:rPr>
              <a:t>-2. AWS</a:t>
            </a:r>
            <a:r>
              <a:rPr b="1" lang="en-US" sz="3200">
                <a:solidFill>
                  <a:srgbClr val="717171"/>
                </a:solidFill>
              </a:rPr>
              <a:t>クラウドのセキュリティ</a:t>
            </a:r>
            <a:endParaRPr b="1" i="0" sz="2400" u="none" cap="none" strike="noStrike">
              <a:solidFill>
                <a:srgbClr val="717171"/>
              </a:solidFill>
              <a:latin typeface="Arial"/>
              <a:ea typeface="Arial"/>
              <a:cs typeface="Arial"/>
              <a:sym typeface="Arial"/>
            </a:endParaRPr>
          </a:p>
        </p:txBody>
      </p:sp>
      <p:sp>
        <p:nvSpPr>
          <p:cNvPr id="135" name="Google Shape;135;p18"/>
          <p:cNvSpPr/>
          <p:nvPr/>
        </p:nvSpPr>
        <p:spPr>
          <a:xfrm>
            <a:off x="538425" y="25081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800">
                <a:solidFill>
                  <a:srgbClr val="717171"/>
                </a:solidFill>
              </a:rPr>
              <a:t>2</a:t>
            </a:r>
            <a:r>
              <a:rPr b="1" i="0" lang="en-US" sz="2800" u="none" cap="none" strike="noStrike">
                <a:solidFill>
                  <a:srgbClr val="717171"/>
                </a:solidFill>
                <a:latin typeface="Arial"/>
                <a:ea typeface="Arial"/>
                <a:cs typeface="Arial"/>
                <a:sym typeface="Arial"/>
              </a:rPr>
              <a:t>-</a:t>
            </a:r>
            <a:r>
              <a:rPr b="1" lang="en-US" sz="2800">
                <a:solidFill>
                  <a:srgbClr val="717171"/>
                </a:solidFill>
              </a:rPr>
              <a:t>2-1</a:t>
            </a:r>
            <a:r>
              <a:rPr b="1" i="0" lang="en-US" sz="2800" u="none" cap="none" strike="noStrike">
                <a:solidFill>
                  <a:srgbClr val="717171"/>
                </a:solidFill>
                <a:latin typeface="Arial"/>
                <a:ea typeface="Arial"/>
                <a:cs typeface="Arial"/>
                <a:sym typeface="Arial"/>
              </a:rPr>
              <a:t>. </a:t>
            </a:r>
            <a:r>
              <a:rPr b="1" lang="en-US" sz="2800">
                <a:solidFill>
                  <a:srgbClr val="717171"/>
                </a:solidFill>
              </a:rPr>
              <a:t>AWSセキュリティの利点(4つ)</a:t>
            </a:r>
            <a:endParaRPr b="1" i="0" sz="2000" u="none" cap="none" strike="noStrike">
              <a:solidFill>
                <a:srgbClr val="F3871B"/>
              </a:solidFill>
              <a:latin typeface="Arial"/>
              <a:ea typeface="Arial"/>
              <a:cs typeface="Arial"/>
              <a:sym typeface="Arial"/>
            </a:endParaRPr>
          </a:p>
        </p:txBody>
      </p:sp>
      <p:sp>
        <p:nvSpPr>
          <p:cNvPr id="136" name="Google Shape;136;p18"/>
          <p:cNvSpPr/>
          <p:nvPr/>
        </p:nvSpPr>
        <p:spPr>
          <a:xfrm>
            <a:off x="538425" y="34225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800">
                <a:solidFill>
                  <a:srgbClr val="717171"/>
                </a:solidFill>
              </a:rPr>
              <a:t>2</a:t>
            </a:r>
            <a:r>
              <a:rPr b="1" i="0" lang="en-US" sz="2800" u="none" cap="none" strike="noStrike">
                <a:solidFill>
                  <a:srgbClr val="717171"/>
                </a:solidFill>
                <a:latin typeface="Arial"/>
                <a:ea typeface="Arial"/>
                <a:cs typeface="Arial"/>
                <a:sym typeface="Arial"/>
              </a:rPr>
              <a:t>-</a:t>
            </a:r>
            <a:r>
              <a:rPr b="1" lang="en-US" sz="2800">
                <a:solidFill>
                  <a:srgbClr val="717171"/>
                </a:solidFill>
              </a:rPr>
              <a:t>2-2</a:t>
            </a:r>
            <a:r>
              <a:rPr b="1" i="0" lang="en-US" sz="2800" u="none" cap="none" strike="noStrike">
                <a:solidFill>
                  <a:srgbClr val="717171"/>
                </a:solidFill>
                <a:latin typeface="Arial"/>
                <a:ea typeface="Arial"/>
                <a:cs typeface="Arial"/>
                <a:sym typeface="Arial"/>
              </a:rPr>
              <a:t>. </a:t>
            </a:r>
            <a:r>
              <a:rPr b="1" lang="en-US" sz="2800">
                <a:solidFill>
                  <a:srgbClr val="717171"/>
                </a:solidFill>
              </a:rPr>
              <a:t>AWSの責任範囲内のセキュリティについて</a:t>
            </a:r>
            <a:endParaRPr b="1" i="0" sz="2000" u="none" cap="none" strike="noStrike">
              <a:solidFill>
                <a:srgbClr val="F3871B"/>
              </a:solidFill>
              <a:latin typeface="Arial"/>
              <a:ea typeface="Arial"/>
              <a:cs typeface="Arial"/>
              <a:sym typeface="Arial"/>
            </a:endParaRPr>
          </a:p>
        </p:txBody>
      </p:sp>
      <p:sp>
        <p:nvSpPr>
          <p:cNvPr id="137" name="Google Shape;137;p18"/>
          <p:cNvSpPr/>
          <p:nvPr/>
        </p:nvSpPr>
        <p:spPr>
          <a:xfrm>
            <a:off x="538425" y="43369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800">
                <a:solidFill>
                  <a:srgbClr val="717171"/>
                </a:solidFill>
              </a:rPr>
              <a:t>2</a:t>
            </a:r>
            <a:r>
              <a:rPr b="1" i="0" lang="en-US" sz="2800" u="none" cap="none" strike="noStrike">
                <a:solidFill>
                  <a:srgbClr val="717171"/>
                </a:solidFill>
                <a:latin typeface="Arial"/>
                <a:ea typeface="Arial"/>
                <a:cs typeface="Arial"/>
                <a:sym typeface="Arial"/>
              </a:rPr>
              <a:t>-</a:t>
            </a:r>
            <a:r>
              <a:rPr b="1" lang="en-US" sz="2800">
                <a:solidFill>
                  <a:srgbClr val="717171"/>
                </a:solidFill>
              </a:rPr>
              <a:t>2-3</a:t>
            </a:r>
            <a:r>
              <a:rPr b="1" i="0" lang="en-US" sz="2800" u="none" cap="none" strike="noStrike">
                <a:solidFill>
                  <a:srgbClr val="717171"/>
                </a:solidFill>
                <a:latin typeface="Arial"/>
                <a:ea typeface="Arial"/>
                <a:cs typeface="Arial"/>
                <a:sym typeface="Arial"/>
              </a:rPr>
              <a:t>. </a:t>
            </a:r>
            <a:r>
              <a:rPr b="1" lang="en-US" sz="2800">
                <a:solidFill>
                  <a:srgbClr val="717171"/>
                </a:solidFill>
              </a:rPr>
              <a:t>セキュリティのベストプラクティス(4つ)</a:t>
            </a:r>
            <a:endParaRPr b="1" i="0" sz="2000" u="none" cap="none" strike="noStrike">
              <a:solidFill>
                <a:srgbClr val="F3871B"/>
              </a:solidFill>
              <a:latin typeface="Arial"/>
              <a:ea typeface="Arial"/>
              <a:cs typeface="Arial"/>
              <a:sym typeface="Arial"/>
            </a:endParaRPr>
          </a:p>
        </p:txBody>
      </p:sp>
      <p:sp>
        <p:nvSpPr>
          <p:cNvPr id="138" name="Google Shape;138;p18"/>
          <p:cNvSpPr/>
          <p:nvPr/>
        </p:nvSpPr>
        <p:spPr>
          <a:xfrm>
            <a:off x="538425" y="51751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800">
                <a:solidFill>
                  <a:srgbClr val="717171"/>
                </a:solidFill>
              </a:rPr>
              <a:t>2</a:t>
            </a:r>
            <a:r>
              <a:rPr b="1" i="0" lang="en-US" sz="2800" u="none" cap="none" strike="noStrike">
                <a:solidFill>
                  <a:srgbClr val="717171"/>
                </a:solidFill>
                <a:latin typeface="Arial"/>
                <a:ea typeface="Arial"/>
                <a:cs typeface="Arial"/>
                <a:sym typeface="Arial"/>
              </a:rPr>
              <a:t>-</a:t>
            </a:r>
            <a:r>
              <a:rPr b="1" lang="en-US" sz="2800">
                <a:solidFill>
                  <a:srgbClr val="717171"/>
                </a:solidFill>
              </a:rPr>
              <a:t>2-4</a:t>
            </a:r>
            <a:r>
              <a:rPr b="1" i="0" lang="en-US" sz="2800" u="none" cap="none" strike="noStrike">
                <a:solidFill>
                  <a:srgbClr val="717171"/>
                </a:solidFill>
                <a:latin typeface="Arial"/>
                <a:ea typeface="Arial"/>
                <a:cs typeface="Arial"/>
                <a:sym typeface="Arial"/>
              </a:rPr>
              <a:t>. </a:t>
            </a:r>
            <a:r>
              <a:rPr b="1" lang="en-US" sz="2800">
                <a:solidFill>
                  <a:srgbClr val="717171"/>
                </a:solidFill>
              </a:rPr>
              <a:t>第3者認証</a:t>
            </a:r>
            <a:endParaRPr b="1" i="0" sz="2000" u="none" cap="none" strike="noStrike">
              <a:solidFill>
                <a:srgbClr val="F3871B"/>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144" name="Google Shape;144;p19"/>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第</a:t>
            </a:r>
            <a:r>
              <a:rPr b="1" lang="en-US" sz="3200">
                <a:solidFill>
                  <a:srgbClr val="2F2F2F"/>
                </a:solidFill>
              </a:rPr>
              <a:t>2</a:t>
            </a:r>
            <a:r>
              <a:rPr b="1" i="0" lang="en-US" sz="3200" u="none" cap="none" strike="noStrike">
                <a:solidFill>
                  <a:srgbClr val="2F2F2F"/>
                </a:solidFill>
                <a:latin typeface="Arial"/>
                <a:ea typeface="Arial"/>
                <a:cs typeface="Arial"/>
                <a:sym typeface="Arial"/>
              </a:rPr>
              <a:t>分野「</a:t>
            </a:r>
            <a:r>
              <a:rPr b="1" lang="en-US" sz="3200">
                <a:solidFill>
                  <a:srgbClr val="2F2F2F"/>
                </a:solidFill>
              </a:rPr>
              <a:t>セキュリティとコンプライアンス</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145" name="Google Shape;145;p19"/>
          <p:cNvSpPr/>
          <p:nvPr/>
        </p:nvSpPr>
        <p:spPr>
          <a:xfrm>
            <a:off x="233625" y="13651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2</a:t>
            </a:r>
            <a:r>
              <a:rPr b="1" i="0" lang="en-US" sz="3200" u="none" cap="none" strike="noStrike">
                <a:solidFill>
                  <a:srgbClr val="717171"/>
                </a:solidFill>
                <a:latin typeface="Arial"/>
                <a:ea typeface="Arial"/>
                <a:cs typeface="Arial"/>
                <a:sym typeface="Arial"/>
              </a:rPr>
              <a:t>-2. AWS</a:t>
            </a:r>
            <a:r>
              <a:rPr b="1" lang="en-US" sz="3200">
                <a:solidFill>
                  <a:srgbClr val="717171"/>
                </a:solidFill>
              </a:rPr>
              <a:t>クラウドのセキュリティ</a:t>
            </a:r>
            <a:endParaRPr b="1" i="0" sz="2400" u="none" cap="none" strike="noStrike">
              <a:solidFill>
                <a:srgbClr val="717171"/>
              </a:solidFill>
              <a:latin typeface="Arial"/>
              <a:ea typeface="Arial"/>
              <a:cs typeface="Arial"/>
              <a:sym typeface="Arial"/>
            </a:endParaRPr>
          </a:p>
        </p:txBody>
      </p:sp>
      <p:sp>
        <p:nvSpPr>
          <p:cNvPr id="146" name="Google Shape;146;p19"/>
          <p:cNvSpPr/>
          <p:nvPr/>
        </p:nvSpPr>
        <p:spPr>
          <a:xfrm>
            <a:off x="538425" y="22795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800">
                <a:solidFill>
                  <a:srgbClr val="717171"/>
                </a:solidFill>
              </a:rPr>
              <a:t>2</a:t>
            </a:r>
            <a:r>
              <a:rPr b="1" i="0" lang="en-US" sz="2800" u="none" cap="none" strike="noStrike">
                <a:solidFill>
                  <a:srgbClr val="717171"/>
                </a:solidFill>
                <a:latin typeface="Arial"/>
                <a:ea typeface="Arial"/>
                <a:cs typeface="Arial"/>
                <a:sym typeface="Arial"/>
              </a:rPr>
              <a:t>-</a:t>
            </a:r>
            <a:r>
              <a:rPr b="1" lang="en-US" sz="2800">
                <a:solidFill>
                  <a:srgbClr val="717171"/>
                </a:solidFill>
              </a:rPr>
              <a:t>2-1</a:t>
            </a:r>
            <a:r>
              <a:rPr b="1" i="0" lang="en-US" sz="2800" u="none" cap="none" strike="noStrike">
                <a:solidFill>
                  <a:srgbClr val="717171"/>
                </a:solidFill>
                <a:latin typeface="Arial"/>
                <a:ea typeface="Arial"/>
                <a:cs typeface="Arial"/>
                <a:sym typeface="Arial"/>
              </a:rPr>
              <a:t>. </a:t>
            </a:r>
            <a:r>
              <a:rPr b="1" lang="en-US" sz="2800">
                <a:solidFill>
                  <a:srgbClr val="717171"/>
                </a:solidFill>
              </a:rPr>
              <a:t>AWSセキュリティの利点(4つ)</a:t>
            </a:r>
            <a:endParaRPr b="1" i="0" sz="2000" u="none" cap="none" strike="noStrike">
              <a:solidFill>
                <a:srgbClr val="F3871B"/>
              </a:solidFill>
              <a:latin typeface="Arial"/>
              <a:ea typeface="Arial"/>
              <a:cs typeface="Arial"/>
              <a:sym typeface="Arial"/>
            </a:endParaRPr>
          </a:p>
        </p:txBody>
      </p:sp>
      <p:sp>
        <p:nvSpPr>
          <p:cNvPr id="147" name="Google Shape;147;p19"/>
          <p:cNvSpPr/>
          <p:nvPr/>
        </p:nvSpPr>
        <p:spPr>
          <a:xfrm>
            <a:off x="538425" y="3270200"/>
            <a:ext cx="62301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①データの保護　　→</a:t>
            </a:r>
            <a:r>
              <a:rPr b="1" lang="en-US" sz="2300">
                <a:solidFill>
                  <a:srgbClr val="F3871B"/>
                </a:solidFill>
              </a:rPr>
              <a:t>AWS絶対安全</a:t>
            </a:r>
            <a:endParaRPr b="1" i="0" sz="1500" u="none" cap="none" strike="noStrike">
              <a:solidFill>
                <a:srgbClr val="F3871B"/>
              </a:solidFill>
              <a:latin typeface="Arial"/>
              <a:ea typeface="Arial"/>
              <a:cs typeface="Arial"/>
              <a:sym typeface="Arial"/>
            </a:endParaRPr>
          </a:p>
        </p:txBody>
      </p:sp>
      <p:sp>
        <p:nvSpPr>
          <p:cNvPr id="148" name="Google Shape;148;p19"/>
          <p:cNvSpPr/>
          <p:nvPr/>
        </p:nvSpPr>
        <p:spPr>
          <a:xfrm>
            <a:off x="538425" y="3879800"/>
            <a:ext cx="91128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②コンプライアンスの要件に準拠　　　→</a:t>
            </a:r>
            <a:r>
              <a:rPr b="1" lang="en-US" sz="2300">
                <a:solidFill>
                  <a:srgbClr val="F3871B"/>
                </a:solidFill>
              </a:rPr>
              <a:t>第三者機関認定済み</a:t>
            </a:r>
            <a:endParaRPr b="1" i="0" sz="1500" u="none" cap="none" strike="noStrike">
              <a:solidFill>
                <a:srgbClr val="F3871B"/>
              </a:solidFill>
              <a:latin typeface="Arial"/>
              <a:ea typeface="Arial"/>
              <a:cs typeface="Arial"/>
              <a:sym typeface="Arial"/>
            </a:endParaRPr>
          </a:p>
        </p:txBody>
      </p:sp>
      <p:sp>
        <p:nvSpPr>
          <p:cNvPr id="149" name="Google Shape;149;p19"/>
          <p:cNvSpPr/>
          <p:nvPr/>
        </p:nvSpPr>
        <p:spPr>
          <a:xfrm>
            <a:off x="538425" y="4565600"/>
            <a:ext cx="88086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③コスト削減　　　→</a:t>
            </a:r>
            <a:r>
              <a:rPr b="1" lang="en-US" sz="2300">
                <a:solidFill>
                  <a:srgbClr val="F3871B"/>
                </a:solidFill>
              </a:rPr>
              <a:t>ユーザがセキュリティにかけるコスト減る</a:t>
            </a:r>
            <a:endParaRPr b="1" i="0" sz="1500" u="none" cap="none" strike="noStrike">
              <a:solidFill>
                <a:srgbClr val="F3871B"/>
              </a:solidFill>
              <a:latin typeface="Arial"/>
              <a:ea typeface="Arial"/>
              <a:cs typeface="Arial"/>
              <a:sym typeface="Arial"/>
            </a:endParaRPr>
          </a:p>
        </p:txBody>
      </p:sp>
      <p:sp>
        <p:nvSpPr>
          <p:cNvPr id="150" name="Google Shape;150;p19"/>
          <p:cNvSpPr/>
          <p:nvPr/>
        </p:nvSpPr>
        <p:spPr>
          <a:xfrm>
            <a:off x="538425" y="5175200"/>
            <a:ext cx="87189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④迅速なスケーリング　　　→</a:t>
            </a:r>
            <a:r>
              <a:rPr b="1" lang="en-US" sz="2300">
                <a:solidFill>
                  <a:srgbClr val="F3871B"/>
                </a:solidFill>
              </a:rPr>
              <a:t>規模が大きくなっても安全</a:t>
            </a:r>
            <a:endParaRPr b="1" i="0" sz="1500" u="none" cap="none" strike="noStrike">
              <a:solidFill>
                <a:srgbClr val="F3871B"/>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156" name="Google Shape;156;p20"/>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第</a:t>
            </a:r>
            <a:r>
              <a:rPr b="1" lang="en-US" sz="3200">
                <a:solidFill>
                  <a:srgbClr val="2F2F2F"/>
                </a:solidFill>
              </a:rPr>
              <a:t>2</a:t>
            </a:r>
            <a:r>
              <a:rPr b="1" i="0" lang="en-US" sz="3200" u="none" cap="none" strike="noStrike">
                <a:solidFill>
                  <a:srgbClr val="2F2F2F"/>
                </a:solidFill>
                <a:latin typeface="Arial"/>
                <a:ea typeface="Arial"/>
                <a:cs typeface="Arial"/>
                <a:sym typeface="Arial"/>
              </a:rPr>
              <a:t>分野「</a:t>
            </a:r>
            <a:r>
              <a:rPr b="1" lang="en-US" sz="3200">
                <a:solidFill>
                  <a:srgbClr val="2F2F2F"/>
                </a:solidFill>
              </a:rPr>
              <a:t>セキュリティとコンプライアンス</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157" name="Google Shape;157;p20"/>
          <p:cNvSpPr/>
          <p:nvPr/>
        </p:nvSpPr>
        <p:spPr>
          <a:xfrm>
            <a:off x="233625" y="13651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2</a:t>
            </a:r>
            <a:r>
              <a:rPr b="1" i="0" lang="en-US" sz="3200" u="none" cap="none" strike="noStrike">
                <a:solidFill>
                  <a:srgbClr val="717171"/>
                </a:solidFill>
                <a:latin typeface="Arial"/>
                <a:ea typeface="Arial"/>
                <a:cs typeface="Arial"/>
                <a:sym typeface="Arial"/>
              </a:rPr>
              <a:t>-2. AWS</a:t>
            </a:r>
            <a:r>
              <a:rPr b="1" lang="en-US" sz="3200">
                <a:solidFill>
                  <a:srgbClr val="717171"/>
                </a:solidFill>
              </a:rPr>
              <a:t>クラウドのセキュリティ</a:t>
            </a:r>
            <a:endParaRPr b="1" i="0" sz="2400" u="none" cap="none" strike="noStrike">
              <a:solidFill>
                <a:srgbClr val="717171"/>
              </a:solidFill>
              <a:latin typeface="Arial"/>
              <a:ea typeface="Arial"/>
              <a:cs typeface="Arial"/>
              <a:sym typeface="Arial"/>
            </a:endParaRPr>
          </a:p>
        </p:txBody>
      </p:sp>
      <p:sp>
        <p:nvSpPr>
          <p:cNvPr id="158" name="Google Shape;158;p20"/>
          <p:cNvSpPr/>
          <p:nvPr/>
        </p:nvSpPr>
        <p:spPr>
          <a:xfrm>
            <a:off x="538425" y="3041600"/>
            <a:ext cx="62301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①</a:t>
            </a:r>
            <a:r>
              <a:rPr b="1" lang="en-US" sz="2300">
                <a:solidFill>
                  <a:srgbClr val="93C47D"/>
                </a:solidFill>
              </a:rPr>
              <a:t>物理的なセキュリティ（AWSの責任）</a:t>
            </a:r>
            <a:endParaRPr b="1" i="0" sz="1500" u="none" cap="none" strike="noStrike">
              <a:solidFill>
                <a:srgbClr val="93C47D"/>
              </a:solidFill>
              <a:latin typeface="Arial"/>
              <a:ea typeface="Arial"/>
              <a:cs typeface="Arial"/>
              <a:sym typeface="Arial"/>
            </a:endParaRPr>
          </a:p>
        </p:txBody>
      </p:sp>
      <p:sp>
        <p:nvSpPr>
          <p:cNvPr id="159" name="Google Shape;159;p20"/>
          <p:cNvSpPr/>
          <p:nvPr/>
        </p:nvSpPr>
        <p:spPr>
          <a:xfrm>
            <a:off x="538425" y="3651200"/>
            <a:ext cx="7770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②</a:t>
            </a:r>
            <a:r>
              <a:rPr b="1" lang="en-US" sz="2300">
                <a:solidFill>
                  <a:srgbClr val="93C47D"/>
                </a:solidFill>
              </a:rPr>
              <a:t>ハイパーバイザーのセキュリティ（AWSの責任）</a:t>
            </a:r>
            <a:endParaRPr b="1" sz="1500">
              <a:solidFill>
                <a:srgbClr val="93C47D"/>
              </a:solidFill>
            </a:endParaRPr>
          </a:p>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p:txBody>
      </p:sp>
      <p:sp>
        <p:nvSpPr>
          <p:cNvPr id="160" name="Google Shape;160;p20"/>
          <p:cNvSpPr/>
          <p:nvPr/>
        </p:nvSpPr>
        <p:spPr>
          <a:xfrm>
            <a:off x="538425" y="4184600"/>
            <a:ext cx="62301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③</a:t>
            </a:r>
            <a:r>
              <a:rPr b="1" lang="en-US" sz="2300">
                <a:solidFill>
                  <a:srgbClr val="76A5AF"/>
                </a:solidFill>
              </a:rPr>
              <a:t>管理プレーンの保護（ユーザの責任）</a:t>
            </a:r>
            <a:endParaRPr b="1" sz="1500">
              <a:solidFill>
                <a:srgbClr val="76A5AF"/>
              </a:solidFill>
            </a:endParaRPr>
          </a:p>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p:txBody>
      </p:sp>
      <p:sp>
        <p:nvSpPr>
          <p:cNvPr id="161" name="Google Shape;161;p20"/>
          <p:cNvSpPr/>
          <p:nvPr/>
        </p:nvSpPr>
        <p:spPr>
          <a:xfrm>
            <a:off x="538425" y="4794200"/>
            <a:ext cx="86382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④</a:t>
            </a:r>
            <a:r>
              <a:rPr b="1" lang="en-US" sz="2300">
                <a:solidFill>
                  <a:srgbClr val="76A5AF"/>
                </a:solidFill>
              </a:rPr>
              <a:t>マネージドでないサービスのセキュリティ（ユーザの責任）</a:t>
            </a:r>
            <a:endParaRPr b="1" sz="1500">
              <a:solidFill>
                <a:srgbClr val="76A5AF"/>
              </a:solidFill>
            </a:endParaRPr>
          </a:p>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p:txBody>
      </p:sp>
      <p:sp>
        <p:nvSpPr>
          <p:cNvPr id="162" name="Google Shape;162;p20"/>
          <p:cNvSpPr/>
          <p:nvPr/>
        </p:nvSpPr>
        <p:spPr>
          <a:xfrm>
            <a:off x="538425" y="22795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800">
                <a:solidFill>
                  <a:srgbClr val="717171"/>
                </a:solidFill>
              </a:rPr>
              <a:t>2</a:t>
            </a:r>
            <a:r>
              <a:rPr b="1" i="0" lang="en-US" sz="2800" u="none" cap="none" strike="noStrike">
                <a:solidFill>
                  <a:srgbClr val="717171"/>
                </a:solidFill>
                <a:latin typeface="Arial"/>
                <a:ea typeface="Arial"/>
                <a:cs typeface="Arial"/>
                <a:sym typeface="Arial"/>
              </a:rPr>
              <a:t>-</a:t>
            </a:r>
            <a:r>
              <a:rPr b="1" lang="en-US" sz="2800">
                <a:solidFill>
                  <a:srgbClr val="717171"/>
                </a:solidFill>
              </a:rPr>
              <a:t>2-2</a:t>
            </a:r>
            <a:r>
              <a:rPr b="1" i="0" lang="en-US" sz="2800" u="none" cap="none" strike="noStrike">
                <a:solidFill>
                  <a:srgbClr val="717171"/>
                </a:solidFill>
                <a:latin typeface="Arial"/>
                <a:ea typeface="Arial"/>
                <a:cs typeface="Arial"/>
                <a:sym typeface="Arial"/>
              </a:rPr>
              <a:t>. </a:t>
            </a:r>
            <a:r>
              <a:rPr b="1" lang="en-US" sz="2800">
                <a:solidFill>
                  <a:srgbClr val="717171"/>
                </a:solidFill>
              </a:rPr>
              <a:t>AWSの責任範囲内のセキュリティについて</a:t>
            </a:r>
            <a:endParaRPr b="1" i="0" sz="2000" u="none" cap="none" strike="noStrike">
              <a:solidFill>
                <a:srgbClr val="F3871B"/>
              </a:solidFill>
              <a:latin typeface="Arial"/>
              <a:ea typeface="Arial"/>
              <a:cs typeface="Arial"/>
              <a:sym typeface="Arial"/>
            </a:endParaRPr>
          </a:p>
        </p:txBody>
      </p:sp>
      <p:sp>
        <p:nvSpPr>
          <p:cNvPr id="163" name="Google Shape;163;p20"/>
          <p:cNvSpPr/>
          <p:nvPr/>
        </p:nvSpPr>
        <p:spPr>
          <a:xfrm>
            <a:off x="538425" y="5480000"/>
            <a:ext cx="86382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⑤</a:t>
            </a:r>
            <a:r>
              <a:rPr b="1" lang="en-US" sz="2300">
                <a:solidFill>
                  <a:srgbClr val="93C47D"/>
                </a:solidFill>
              </a:rPr>
              <a:t>マネージドなサービスのセキュリティ（AWSの責任）</a:t>
            </a:r>
            <a:endParaRPr b="1" sz="1500">
              <a:solidFill>
                <a:srgbClr val="93C47D"/>
              </a:solidFill>
            </a:endParaRPr>
          </a:p>
          <a:p>
            <a:pPr indent="0" lvl="0" marL="0" marR="0" rtl="0" algn="l">
              <a:lnSpc>
                <a:spcPct val="100000"/>
              </a:lnSpc>
              <a:spcBef>
                <a:spcPts val="0"/>
              </a:spcBef>
              <a:spcAft>
                <a:spcPts val="0"/>
              </a:spcAft>
              <a:buClr>
                <a:srgbClr val="000000"/>
              </a:buClr>
              <a:buSzPts val="3200"/>
              <a:buFont typeface="Arial"/>
              <a:buNone/>
            </a:pPr>
            <a:r>
              <a:t/>
            </a:r>
            <a:endParaRPr b="1" sz="2300">
              <a:solidFill>
                <a:srgbClr val="71717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nvSpPr>
        <p:spPr>
          <a:xfrm>
            <a:off x="5579704" y="6619165"/>
            <a:ext cx="4284000" cy="238800"/>
          </a:xfrm>
          <a:prstGeom prst="rect">
            <a:avLst/>
          </a:prstGeom>
          <a:noFill/>
          <a:ln>
            <a:noFill/>
          </a:ln>
        </p:spPr>
        <p:txBody>
          <a:bodyPr anchorCtr="0" anchor="t" bIns="45700" lIns="91425" spcFirstLastPara="1" rIns="72000" wrap="square" tIns="45700">
            <a:noAutofit/>
          </a:bodyPr>
          <a:lstStyle/>
          <a:p>
            <a:pPr indent="0" lvl="0" marL="0" rtl="0" algn="r">
              <a:spcBef>
                <a:spcPts val="0"/>
              </a:spcBef>
              <a:spcAft>
                <a:spcPts val="0"/>
              </a:spcAft>
              <a:buNone/>
            </a:pPr>
            <a:r>
              <a:rPr b="1" lang="en-US" sz="1100">
                <a:solidFill>
                  <a:srgbClr val="434343"/>
                </a:solidFill>
              </a:rPr>
              <a:t>Copyright © 2022 COCOTO CO., LTD. All Rights Reserved.</a:t>
            </a:r>
            <a:endParaRPr b="1" sz="1100">
              <a:solidFill>
                <a:srgbClr val="434343"/>
              </a:solidFill>
            </a:endParaRPr>
          </a:p>
        </p:txBody>
      </p:sp>
      <p:sp>
        <p:nvSpPr>
          <p:cNvPr id="169" name="Google Shape;169;p21"/>
          <p:cNvSpPr/>
          <p:nvPr/>
        </p:nvSpPr>
        <p:spPr>
          <a:xfrm>
            <a:off x="121471" y="194526"/>
            <a:ext cx="10122600" cy="593400"/>
          </a:xfrm>
          <a:prstGeom prst="rect">
            <a:avLst/>
          </a:prstGeom>
          <a:noFill/>
          <a:ln>
            <a:noFill/>
          </a:ln>
        </p:spPr>
        <p:txBody>
          <a:bodyPr anchorCtr="0" anchor="ctr" bIns="36000" lIns="91425" spcFirstLastPara="1" rIns="91425" wrap="square" tIns="45700">
            <a:noAutofit/>
          </a:bodyPr>
          <a:lstStyle/>
          <a:p>
            <a:pPr indent="0" lvl="0" marL="0" marR="0" rtl="0" algn="l">
              <a:lnSpc>
                <a:spcPct val="12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t>
            </a:r>
            <a:r>
              <a:rPr b="1" i="0" lang="en-US" sz="3200" u="none" cap="none" strike="noStrike">
                <a:solidFill>
                  <a:srgbClr val="2F2F2F"/>
                </a:solidFill>
                <a:latin typeface="Arial"/>
                <a:ea typeface="Arial"/>
                <a:cs typeface="Arial"/>
                <a:sym typeface="Arial"/>
              </a:rPr>
              <a:t> 第</a:t>
            </a:r>
            <a:r>
              <a:rPr b="1" lang="en-US" sz="3200">
                <a:solidFill>
                  <a:srgbClr val="2F2F2F"/>
                </a:solidFill>
              </a:rPr>
              <a:t>2</a:t>
            </a:r>
            <a:r>
              <a:rPr b="1" i="0" lang="en-US" sz="3200" u="none" cap="none" strike="noStrike">
                <a:solidFill>
                  <a:srgbClr val="2F2F2F"/>
                </a:solidFill>
                <a:latin typeface="Arial"/>
                <a:ea typeface="Arial"/>
                <a:cs typeface="Arial"/>
                <a:sym typeface="Arial"/>
              </a:rPr>
              <a:t>分野「</a:t>
            </a:r>
            <a:r>
              <a:rPr b="1" lang="en-US" sz="3200">
                <a:solidFill>
                  <a:srgbClr val="2F2F2F"/>
                </a:solidFill>
              </a:rPr>
              <a:t>セキュリティとコンプライアンス</a:t>
            </a:r>
            <a:r>
              <a:rPr b="1" i="0" lang="en-US" sz="3200" u="none" cap="none" strike="noStrike">
                <a:solidFill>
                  <a:srgbClr val="2F2F2F"/>
                </a:solidFill>
                <a:latin typeface="Arial"/>
                <a:ea typeface="Arial"/>
                <a:cs typeface="Arial"/>
                <a:sym typeface="Arial"/>
              </a:rPr>
              <a:t>」　</a:t>
            </a:r>
            <a:endParaRPr b="1" i="0" sz="3200" u="none" cap="none" strike="noStrike">
              <a:solidFill>
                <a:srgbClr val="2F2F2F"/>
              </a:solidFill>
              <a:latin typeface="Arial"/>
              <a:ea typeface="Arial"/>
              <a:cs typeface="Arial"/>
              <a:sym typeface="Arial"/>
            </a:endParaRPr>
          </a:p>
        </p:txBody>
      </p:sp>
      <p:sp>
        <p:nvSpPr>
          <p:cNvPr id="170" name="Google Shape;170;p21"/>
          <p:cNvSpPr/>
          <p:nvPr/>
        </p:nvSpPr>
        <p:spPr>
          <a:xfrm>
            <a:off x="233625" y="13651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17171"/>
                </a:solidFill>
                <a:latin typeface="Arial"/>
                <a:ea typeface="Arial"/>
                <a:cs typeface="Arial"/>
                <a:sym typeface="Arial"/>
              </a:rPr>
              <a:t>■</a:t>
            </a:r>
            <a:r>
              <a:rPr b="1" lang="en-US" sz="3200">
                <a:solidFill>
                  <a:srgbClr val="717171"/>
                </a:solidFill>
              </a:rPr>
              <a:t>2</a:t>
            </a:r>
            <a:r>
              <a:rPr b="1" i="0" lang="en-US" sz="3200" u="none" cap="none" strike="noStrike">
                <a:solidFill>
                  <a:srgbClr val="717171"/>
                </a:solidFill>
                <a:latin typeface="Arial"/>
                <a:ea typeface="Arial"/>
                <a:cs typeface="Arial"/>
                <a:sym typeface="Arial"/>
              </a:rPr>
              <a:t>-2. AWS</a:t>
            </a:r>
            <a:r>
              <a:rPr b="1" lang="en-US" sz="3200">
                <a:solidFill>
                  <a:srgbClr val="717171"/>
                </a:solidFill>
              </a:rPr>
              <a:t>クラウドのセキュリティ</a:t>
            </a:r>
            <a:endParaRPr b="1" i="0" sz="2400" u="none" cap="none" strike="noStrike">
              <a:solidFill>
                <a:srgbClr val="717171"/>
              </a:solidFill>
              <a:latin typeface="Arial"/>
              <a:ea typeface="Arial"/>
              <a:cs typeface="Arial"/>
              <a:sym typeface="Arial"/>
            </a:endParaRPr>
          </a:p>
        </p:txBody>
      </p:sp>
      <p:sp>
        <p:nvSpPr>
          <p:cNvPr id="171" name="Google Shape;171;p21"/>
          <p:cNvSpPr/>
          <p:nvPr/>
        </p:nvSpPr>
        <p:spPr>
          <a:xfrm>
            <a:off x="538425" y="3575000"/>
            <a:ext cx="62301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①</a:t>
            </a:r>
            <a:r>
              <a:rPr b="1" lang="en-US" sz="2300">
                <a:solidFill>
                  <a:srgbClr val="F3871B"/>
                </a:solidFill>
              </a:rPr>
              <a:t>転送中データ</a:t>
            </a:r>
            <a:r>
              <a:rPr b="1" lang="en-US" sz="2300">
                <a:solidFill>
                  <a:srgbClr val="717171"/>
                </a:solidFill>
              </a:rPr>
              <a:t>の保護</a:t>
            </a:r>
            <a:endParaRPr b="1" i="0" sz="1500" u="none" cap="none" strike="noStrike">
              <a:solidFill>
                <a:srgbClr val="F3871B"/>
              </a:solidFill>
              <a:latin typeface="Arial"/>
              <a:ea typeface="Arial"/>
              <a:cs typeface="Arial"/>
              <a:sym typeface="Arial"/>
            </a:endParaRPr>
          </a:p>
        </p:txBody>
      </p:sp>
      <p:sp>
        <p:nvSpPr>
          <p:cNvPr id="172" name="Google Shape;172;p21"/>
          <p:cNvSpPr/>
          <p:nvPr/>
        </p:nvSpPr>
        <p:spPr>
          <a:xfrm>
            <a:off x="538425" y="4260800"/>
            <a:ext cx="62301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②</a:t>
            </a:r>
            <a:r>
              <a:rPr b="1" lang="en-US" sz="2300">
                <a:solidFill>
                  <a:srgbClr val="F3871B"/>
                </a:solidFill>
              </a:rPr>
              <a:t>蓄積データ</a:t>
            </a:r>
            <a:r>
              <a:rPr b="1" lang="en-US" sz="2300">
                <a:solidFill>
                  <a:srgbClr val="717171"/>
                </a:solidFill>
              </a:rPr>
              <a:t>の保護</a:t>
            </a:r>
            <a:endParaRPr b="1" i="0" sz="1500" u="none" cap="none" strike="noStrike">
              <a:solidFill>
                <a:srgbClr val="F3871B"/>
              </a:solidFill>
              <a:latin typeface="Arial"/>
              <a:ea typeface="Arial"/>
              <a:cs typeface="Arial"/>
              <a:sym typeface="Arial"/>
            </a:endParaRPr>
          </a:p>
        </p:txBody>
      </p:sp>
      <p:sp>
        <p:nvSpPr>
          <p:cNvPr id="173" name="Google Shape;173;p21"/>
          <p:cNvSpPr/>
          <p:nvPr/>
        </p:nvSpPr>
        <p:spPr>
          <a:xfrm>
            <a:off x="538425" y="4946600"/>
            <a:ext cx="62301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③</a:t>
            </a:r>
            <a:r>
              <a:rPr b="1" lang="en-US" sz="2300">
                <a:solidFill>
                  <a:srgbClr val="F3871B"/>
                </a:solidFill>
              </a:rPr>
              <a:t>AWS資格情報</a:t>
            </a:r>
            <a:r>
              <a:rPr b="1" lang="en-US" sz="2300">
                <a:solidFill>
                  <a:srgbClr val="717171"/>
                </a:solidFill>
              </a:rPr>
              <a:t>の保護</a:t>
            </a:r>
            <a:endParaRPr b="1" i="0" sz="1500" u="none" cap="none" strike="noStrike">
              <a:solidFill>
                <a:srgbClr val="F3871B"/>
              </a:solidFill>
              <a:latin typeface="Arial"/>
              <a:ea typeface="Arial"/>
              <a:cs typeface="Arial"/>
              <a:sym typeface="Arial"/>
            </a:endParaRPr>
          </a:p>
        </p:txBody>
      </p:sp>
      <p:sp>
        <p:nvSpPr>
          <p:cNvPr id="174" name="Google Shape;174;p21"/>
          <p:cNvSpPr/>
          <p:nvPr/>
        </p:nvSpPr>
        <p:spPr>
          <a:xfrm>
            <a:off x="538425" y="5556200"/>
            <a:ext cx="62301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④</a:t>
            </a:r>
            <a:r>
              <a:rPr b="1" lang="en-US" sz="2300">
                <a:solidFill>
                  <a:srgbClr val="F3871B"/>
                </a:solidFill>
              </a:rPr>
              <a:t>アプリケーション安全性</a:t>
            </a:r>
            <a:r>
              <a:rPr b="1" lang="en-US" sz="2300">
                <a:solidFill>
                  <a:srgbClr val="717171"/>
                </a:solidFill>
              </a:rPr>
              <a:t>の保護</a:t>
            </a:r>
            <a:endParaRPr b="1" i="0" sz="1500" u="none" cap="none" strike="noStrike">
              <a:solidFill>
                <a:srgbClr val="F3871B"/>
              </a:solidFill>
              <a:latin typeface="Arial"/>
              <a:ea typeface="Arial"/>
              <a:cs typeface="Arial"/>
              <a:sym typeface="Arial"/>
            </a:endParaRPr>
          </a:p>
        </p:txBody>
      </p:sp>
      <p:sp>
        <p:nvSpPr>
          <p:cNvPr id="175" name="Google Shape;175;p21"/>
          <p:cNvSpPr/>
          <p:nvPr/>
        </p:nvSpPr>
        <p:spPr>
          <a:xfrm>
            <a:off x="538425" y="2203398"/>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800">
                <a:solidFill>
                  <a:srgbClr val="717171"/>
                </a:solidFill>
              </a:rPr>
              <a:t>2</a:t>
            </a:r>
            <a:r>
              <a:rPr b="1" i="0" lang="en-US" sz="2800" u="none" cap="none" strike="noStrike">
                <a:solidFill>
                  <a:srgbClr val="717171"/>
                </a:solidFill>
                <a:latin typeface="Arial"/>
                <a:ea typeface="Arial"/>
                <a:cs typeface="Arial"/>
                <a:sym typeface="Arial"/>
              </a:rPr>
              <a:t>-</a:t>
            </a:r>
            <a:r>
              <a:rPr b="1" lang="en-US" sz="2800">
                <a:solidFill>
                  <a:srgbClr val="717171"/>
                </a:solidFill>
              </a:rPr>
              <a:t>2-3</a:t>
            </a:r>
            <a:r>
              <a:rPr b="1" i="0" lang="en-US" sz="2800" u="none" cap="none" strike="noStrike">
                <a:solidFill>
                  <a:srgbClr val="717171"/>
                </a:solidFill>
                <a:latin typeface="Arial"/>
                <a:ea typeface="Arial"/>
                <a:cs typeface="Arial"/>
                <a:sym typeface="Arial"/>
              </a:rPr>
              <a:t>. </a:t>
            </a:r>
            <a:r>
              <a:rPr b="1" lang="en-US" sz="2800">
                <a:solidFill>
                  <a:srgbClr val="717171"/>
                </a:solidFill>
              </a:rPr>
              <a:t>セキュリティのベストプラクティス(4つ)</a:t>
            </a:r>
            <a:endParaRPr b="1" i="0" sz="2000" u="none" cap="none" strike="noStrike">
              <a:solidFill>
                <a:srgbClr val="F3871B"/>
              </a:solidFill>
              <a:latin typeface="Arial"/>
              <a:ea typeface="Arial"/>
              <a:cs typeface="Arial"/>
              <a:sym typeface="Arial"/>
            </a:endParaRPr>
          </a:p>
        </p:txBody>
      </p:sp>
      <p:sp>
        <p:nvSpPr>
          <p:cNvPr id="176" name="Google Shape;176;p21"/>
          <p:cNvSpPr/>
          <p:nvPr/>
        </p:nvSpPr>
        <p:spPr>
          <a:xfrm>
            <a:off x="783975" y="2870225"/>
            <a:ext cx="8943000" cy="59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lang="en-US" sz="2300">
                <a:solidFill>
                  <a:srgbClr val="717171"/>
                </a:solidFill>
              </a:rPr>
              <a:t>ユーザの責任範囲についてのベストプラクティス</a:t>
            </a:r>
            <a:endParaRPr b="1" i="0" sz="1500" u="none" cap="none" strike="noStrike">
              <a:solidFill>
                <a:srgbClr val="71717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