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sldIdLst>
    <p:sldId id="257" r:id="rId5"/>
    <p:sldId id="261" r:id="rId6"/>
    <p:sldId id="266" r:id="rId7"/>
    <p:sldId id="262" r:id="rId8"/>
    <p:sldId id="264" r:id="rId9"/>
    <p:sldId id="265" r:id="rId10"/>
    <p:sldId id="263" r:id="rId11"/>
    <p:sldId id="258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38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7717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02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6470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23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40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8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8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1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3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4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8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7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2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29172-4BF7-429F-BA25-7E9D1A4215EE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3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3663-FFE9-0F87-93F7-71FC43AC2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2627" y="165100"/>
            <a:ext cx="8574622" cy="1308100"/>
          </a:xfrm>
        </p:spPr>
        <p:txBody>
          <a:bodyPr/>
          <a:lstStyle/>
          <a:p>
            <a:r>
              <a:rPr lang="ar-EG" dirty="0" err="1"/>
              <a:t>بالاخضر</a:t>
            </a:r>
            <a:r>
              <a:rPr lang="ar-EG" dirty="0"/>
              <a:t>: 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32DDE-BF4E-08F0-695C-BF6D9773A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9604" y="2040466"/>
            <a:ext cx="6987645" cy="1388534"/>
          </a:xfrm>
        </p:spPr>
        <p:txBody>
          <a:bodyPr/>
          <a:lstStyle/>
          <a:p>
            <a:r>
              <a:rPr lang="ar-EG" dirty="0"/>
              <a:t>تنظيم و تسهيل حملات التشجير للطرفين (جهات و افراد), بتوثيقها و تمكين المستخدمين من المساهمة بها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E10D67-5A8E-FFD6-EC88-3FE7019DF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627" y="3002643"/>
            <a:ext cx="6625882" cy="30475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98404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DB508-3BB3-A42D-341D-061265639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23730"/>
          </a:xfrm>
        </p:spPr>
        <p:txBody>
          <a:bodyPr/>
          <a:lstStyle/>
          <a:p>
            <a:pPr algn="r"/>
            <a:r>
              <a:rPr lang="ar-EG" dirty="0"/>
              <a:t>الوضع الحالي: الاسباب: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79AA9-416E-AE29-755F-DA89E4B20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608359"/>
          </a:xfrm>
        </p:spPr>
        <p:txBody>
          <a:bodyPr/>
          <a:lstStyle/>
          <a:p>
            <a:pPr algn="r" rtl="1"/>
            <a:r>
              <a:rPr lang="ar-EG" dirty="0"/>
              <a:t>التغير المناخي</a:t>
            </a:r>
          </a:p>
          <a:p>
            <a:pPr algn="r" rtl="1"/>
            <a:r>
              <a:rPr lang="ar-EG" dirty="0"/>
              <a:t>التصحر و الجفاف</a:t>
            </a:r>
          </a:p>
          <a:p>
            <a:pPr algn="r" rtl="1"/>
            <a:r>
              <a:rPr lang="ar-EG" dirty="0"/>
              <a:t>تقلص المساحات الزراعية</a:t>
            </a:r>
          </a:p>
          <a:p>
            <a:pPr algn="r" rtl="1"/>
            <a:r>
              <a:rPr lang="ar-EG" dirty="0"/>
              <a:t>غياب ثقافة الزراعة و الوعي بأهمية الزراعة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2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2D3FC-B233-C3DD-0B1C-407FE9410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85191"/>
          </a:xfrm>
        </p:spPr>
        <p:txBody>
          <a:bodyPr/>
          <a:lstStyle/>
          <a:p>
            <a:pPr algn="r"/>
            <a:r>
              <a:rPr lang="ar-EG" dirty="0"/>
              <a:t>شرح عام عن المشروع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A7CAC-2219-FCB1-03E5-36EA3E432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70991"/>
            <a:ext cx="10018713" cy="4320209"/>
          </a:xfrm>
        </p:spPr>
        <p:txBody>
          <a:bodyPr>
            <a:normAutofit/>
          </a:bodyPr>
          <a:lstStyle/>
          <a:p>
            <a:pPr algn="r" rtl="1"/>
            <a:r>
              <a:rPr lang="ar-EG" b="1" dirty="0"/>
              <a:t>كيف يعمل: </a:t>
            </a:r>
          </a:p>
          <a:p>
            <a:pPr lvl="1" algn="r" rtl="1"/>
            <a:r>
              <a:rPr lang="ar-EG" dirty="0"/>
              <a:t>فرق التشجير التطوعية: توثيق حملاتهم عن طريق ادراج اماكن تم فيها حملة تشجير او اماكن تحتاج الى تشجير على شكل علامات على الخريطة مع تفاصيل اضافية لكل علامة (صور, اسماء المساهمين, الزمان, نوع و عدد النباتات, …),</a:t>
            </a:r>
          </a:p>
          <a:p>
            <a:pPr lvl="1" algn="r" rtl="1"/>
            <a:r>
              <a:rPr lang="ar-EG" dirty="0"/>
              <a:t>للمستخدمين: اضافة تلك العلامات (اماكن تحتاج الى تشجير, زراعة مكان و اضافته) على شكل طلب يحتاج الى توثيق: و يتم التوثيق من قبل الجهة المركزية (المحطة) </a:t>
            </a:r>
          </a:p>
          <a:p>
            <a:pPr algn="r" rtl="1"/>
            <a:r>
              <a:rPr lang="ar-EG" b="1" dirty="0"/>
              <a:t>الهدف: </a:t>
            </a:r>
            <a:endParaRPr lang="en-US" b="1" dirty="0"/>
          </a:p>
          <a:p>
            <a:pPr lvl="1" algn="r" rtl="1"/>
            <a:r>
              <a:rPr lang="ar-EG" dirty="0"/>
              <a:t>تنظيم جهود جميع الاطراف بطريقة اكثر جدوى و تأثيرا في حل الازمة:</a:t>
            </a:r>
            <a:endParaRPr lang="ar-EG" b="1" dirty="0"/>
          </a:p>
          <a:p>
            <a:pPr lvl="1" algn="r" rtl="1"/>
            <a:r>
              <a:rPr lang="ar-EG" dirty="0"/>
              <a:t>اظهار التقدم في حملات التشجير و معلومات اضافية عن كل حملة بطريقة اكثر وضوحا للمستخدم </a:t>
            </a:r>
          </a:p>
          <a:p>
            <a:pPr lvl="1" algn="r" rtl="1"/>
            <a:r>
              <a:rPr lang="ar-EG" dirty="0"/>
              <a:t>تمكين الناس من المساهمة في محاربة التصحر و الجفاف بطرق مباشرة و غير مباشرة </a:t>
            </a:r>
          </a:p>
        </p:txBody>
      </p:sp>
    </p:spTree>
    <p:extLst>
      <p:ext uri="{BB962C8B-B14F-4D97-AF65-F5344CB8AC3E}">
        <p14:creationId xmlns:p14="http://schemas.microsoft.com/office/powerpoint/2010/main" val="103187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A7E7-8F4A-B49C-F72E-20F83D51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51452"/>
          </a:xfrm>
        </p:spPr>
        <p:txBody>
          <a:bodyPr/>
          <a:lstStyle/>
          <a:p>
            <a:pPr algn="r"/>
            <a:r>
              <a:rPr lang="ar-EG" dirty="0"/>
              <a:t>مميزات الموقع: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EB273-243B-83B1-B74F-63DAC0DB1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37253"/>
            <a:ext cx="10018713" cy="4253947"/>
          </a:xfrm>
        </p:spPr>
        <p:txBody>
          <a:bodyPr/>
          <a:lstStyle/>
          <a:p>
            <a:pPr lvl="1" algn="r" rtl="1"/>
            <a:r>
              <a:rPr lang="ar-EG" b="1" dirty="0"/>
              <a:t>عرض الحملات المنتهية و تفاصيلها, و الحملات المحتملة (علامات على الخارطة)</a:t>
            </a:r>
          </a:p>
          <a:p>
            <a:pPr lvl="1" algn="r" rtl="1"/>
            <a:r>
              <a:rPr lang="ar-EG" b="1" dirty="0"/>
              <a:t>إضافة تلك العلامات </a:t>
            </a:r>
          </a:p>
          <a:p>
            <a:pPr lvl="1" algn="r" rtl="1"/>
            <a:r>
              <a:rPr lang="ar-EG" b="1" dirty="0"/>
              <a:t>اظهار مسارات النقل العام: لتسهيل الوصول لاماكن الحملات القادمة, و خيار اضافة مسار (من مشروع الخط العام: لمده بالبيانات)</a:t>
            </a:r>
          </a:p>
          <a:p>
            <a:pPr lvl="1" algn="r" rtl="1"/>
            <a:r>
              <a:rPr lang="ar-EG" b="1" dirty="0"/>
              <a:t>تمكين المتطوعين او المساهمين من ادخال اسمائهم مع كل حالة اضافة علامة: (يوسر </a:t>
            </a:r>
            <a:r>
              <a:rPr lang="ar-EG" b="1" dirty="0" err="1"/>
              <a:t>تليكرام</a:t>
            </a:r>
            <a:r>
              <a:rPr lang="ar-EG" b="1" dirty="0"/>
              <a:t> افضل او يتم إضافة يوسر الحساب تلقائيا ان كان مسجل) ما قد يمكن من انشاء مجتمع تطوعي ممكن يكبر و يتعاونون مع بعض في مشاريع مستقبلية</a:t>
            </a:r>
          </a:p>
          <a:p>
            <a:pPr algn="r" rt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8A7A49-E980-EE1F-C2AC-83A7CA52A6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920" y="4875353"/>
            <a:ext cx="3623080" cy="15907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8496ED-2DB6-7A85-D8D7-1F6F776CA0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847" y="4875353"/>
            <a:ext cx="3323776" cy="13309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40146A-5A70-9C0A-2BAA-A720780372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323" y="5046755"/>
            <a:ext cx="1705213" cy="12479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E7B3A9-BED9-D44C-95FE-C626B712F5E1}"/>
              </a:ext>
            </a:extLst>
          </p:cNvPr>
          <p:cNvSpPr txBox="1"/>
          <p:nvPr/>
        </p:nvSpPr>
        <p:spPr>
          <a:xfrm>
            <a:off x="841511" y="891297"/>
            <a:ext cx="356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www.bygreen.net</a:t>
            </a:r>
          </a:p>
        </p:txBody>
      </p:sp>
    </p:spTree>
    <p:extLst>
      <p:ext uri="{BB962C8B-B14F-4D97-AF65-F5344CB8AC3E}">
        <p14:creationId xmlns:p14="http://schemas.microsoft.com/office/powerpoint/2010/main" val="375385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A891-840E-9692-2568-ECD51CF7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8930"/>
          </a:xfrm>
        </p:spPr>
        <p:txBody>
          <a:bodyPr/>
          <a:lstStyle/>
          <a:p>
            <a:pPr algn="r"/>
            <a:r>
              <a:rPr lang="ar-EG" dirty="0"/>
              <a:t>مميزات الموقع: فريق التشجير التطوعي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D0B01-6D38-23C8-6047-4E63D9CF5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951649"/>
            <a:ext cx="10018713" cy="2839551"/>
          </a:xfrm>
        </p:spPr>
        <p:txBody>
          <a:bodyPr>
            <a:normAutofit/>
          </a:bodyPr>
          <a:lstStyle/>
          <a:p>
            <a:pPr algn="r" rtl="1"/>
            <a:r>
              <a:rPr lang="ar-EG" dirty="0"/>
              <a:t>اضافة علامة: حملة مكتملة, غير مكتملة, زراعة مكان محدد مع تفاصيلها: مباشرة </a:t>
            </a:r>
          </a:p>
          <a:p>
            <a:pPr algn="r" rtl="1"/>
            <a:r>
              <a:rPr lang="ar-EG" dirty="0"/>
              <a:t>تحديد الحملة القادمة بتحويل العلامة الحمراء الى علامة صفراء (و استخدام الرابط في اعلان الحملة)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352FC2-B366-28E1-D3EE-DCA734ECB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122" y="4642947"/>
            <a:ext cx="5249009" cy="18957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FF3E93-03B6-D10E-D28E-8D9879295A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97" y="4671504"/>
            <a:ext cx="4311146" cy="18386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19D09E-E47C-3CBF-F51A-C3DD2F8A9F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696" y="4767243"/>
            <a:ext cx="795017" cy="7950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B9B301-7B2E-BCB3-F1D0-AC3EF3BC92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452" y="4729198"/>
            <a:ext cx="484768" cy="7950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3198F-6AAF-69F3-6E37-689CE2481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35848" y="2440895"/>
            <a:ext cx="281503" cy="4616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C8CB00B-FD8D-20C9-5AB2-8257BCFD5D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19872" y="2440898"/>
            <a:ext cx="281503" cy="4616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56A972-024D-416A-DA76-F74D61A695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25452" y="2440895"/>
            <a:ext cx="281503" cy="4616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2890FB9-89F1-40F4-5028-62622B1DC8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11761" y="2440895"/>
            <a:ext cx="281503" cy="4616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FB4C179-2D30-B41F-8A4E-FA96E94921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38330" flipH="1">
            <a:off x="4792816" y="2421146"/>
            <a:ext cx="492928" cy="4929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73A81E-7F38-2A17-032E-E53F40DD8695}"/>
              </a:ext>
            </a:extLst>
          </p:cNvPr>
          <p:cNvSpPr txBox="1"/>
          <p:nvPr/>
        </p:nvSpPr>
        <p:spPr>
          <a:xfrm>
            <a:off x="627693" y="352769"/>
            <a:ext cx="38463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www.bygreen.net/group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716462-4E41-AD02-5DF6-E62F18B400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2938" y="4686963"/>
            <a:ext cx="1247949" cy="18671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875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ABC6-AB16-7934-A500-A001C3441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40558"/>
          </a:xfrm>
        </p:spPr>
        <p:txBody>
          <a:bodyPr/>
          <a:lstStyle/>
          <a:p>
            <a:pPr algn="r"/>
            <a:r>
              <a:rPr lang="ar-EG" dirty="0"/>
              <a:t>مميزات الموقع: المستخدم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FF202-5864-FD45-79BC-2DD7D30C3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3206215"/>
            <a:ext cx="10018713" cy="2584985"/>
          </a:xfrm>
        </p:spPr>
        <p:txBody>
          <a:bodyPr/>
          <a:lstStyle/>
          <a:p>
            <a:pPr algn="r" rtl="1"/>
            <a:r>
              <a:rPr lang="ar-EG" dirty="0"/>
              <a:t>اضافة علامة: (تم زراعته, يحتاج للزراعة, زراعة المكان المحدد): على شكل طلب يتم توثيقه (من الفريق المركزي)</a:t>
            </a:r>
          </a:p>
          <a:p>
            <a:pPr algn="r" rt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57EDAF-4B31-88FD-2F92-E5EC6A4A9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328" y="4514999"/>
            <a:ext cx="4864695" cy="17569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D3E275-D690-77B8-149B-480758215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410" y="5198442"/>
            <a:ext cx="584237" cy="9581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3423D8-ED47-DD58-C4A2-CE2D3C5CEA70}"/>
              </a:ext>
            </a:extLst>
          </p:cNvPr>
          <p:cNvSpPr txBox="1"/>
          <p:nvPr/>
        </p:nvSpPr>
        <p:spPr>
          <a:xfrm>
            <a:off x="1484309" y="2105252"/>
            <a:ext cx="27782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www.bygreen.net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53F2A9-01E2-3257-2A04-9021C41A1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485" y="2679776"/>
            <a:ext cx="271687" cy="4455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F8ECCF-0101-73BF-C5C3-4AC4BDF628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545" y="2679776"/>
            <a:ext cx="271687" cy="4455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91BDC1-208A-9A7B-0FE7-5320351E8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941" y="2669001"/>
            <a:ext cx="271687" cy="4455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6FDD8C-134A-1D7A-A198-E459E7F84B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292" y="2669001"/>
            <a:ext cx="271687" cy="4455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389155-24FF-91E6-951E-8F815F6B6A7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20889">
            <a:off x="5001138" y="2653915"/>
            <a:ext cx="475739" cy="47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74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6FB1-6E31-654F-62F2-D1506379A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1696"/>
          </a:xfrm>
        </p:spPr>
        <p:txBody>
          <a:bodyPr/>
          <a:lstStyle/>
          <a:p>
            <a:pPr algn="r"/>
            <a:r>
              <a:rPr lang="ar-EG" dirty="0"/>
              <a:t>مميزات الموقع: الفريق المركزي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E59C4-014F-8A34-88C5-A0D6F9C91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97497"/>
            <a:ext cx="10018713" cy="4293703"/>
          </a:xfrm>
        </p:spPr>
        <p:txBody>
          <a:bodyPr/>
          <a:lstStyle/>
          <a:p>
            <a:pPr algn="r" rtl="1"/>
            <a:r>
              <a:rPr lang="ar-EG" dirty="0"/>
              <a:t>توثيق طلبات اضافة العلامات من قبل المستخدمين</a:t>
            </a:r>
          </a:p>
          <a:p>
            <a:pPr algn="r" rt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CAA497-E061-11C3-CA96-3316D37AB1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82" y="4968522"/>
            <a:ext cx="4538984" cy="17319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7DB6ED-4BAC-74BA-FC11-7F703312F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111" y="5868700"/>
            <a:ext cx="238125" cy="390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85E2D5-54F0-D0CE-EF07-29CFFCFC3F3A}"/>
              </a:ext>
            </a:extLst>
          </p:cNvPr>
          <p:cNvSpPr txBox="1"/>
          <p:nvPr/>
        </p:nvSpPr>
        <p:spPr>
          <a:xfrm>
            <a:off x="1484309" y="1668958"/>
            <a:ext cx="3692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www.bygreen.net/main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AE6BA-B773-C4DD-6579-EB3C5529D8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765" y="3758932"/>
            <a:ext cx="3578802" cy="13655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D68797-5F6D-ACA9-EF3E-CCBA1F9C3B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042" y="5361692"/>
            <a:ext cx="3578802" cy="13655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458D84-A0DA-317B-56C1-D09412160E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47" y="6080024"/>
            <a:ext cx="274604" cy="4503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879645D-504B-6F11-469A-1D205EE4FB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141" y="4441711"/>
            <a:ext cx="274604" cy="4503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9C29DD3-C1DC-E50C-9D24-2DC1A930528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6" y="4879759"/>
            <a:ext cx="778288" cy="77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9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538C2-65B5-BE8E-FED4-6AEED946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98443"/>
          </a:xfrm>
        </p:spPr>
        <p:txBody>
          <a:bodyPr/>
          <a:lstStyle/>
          <a:p>
            <a:pPr algn="r"/>
            <a:r>
              <a:rPr lang="ar-EG" dirty="0"/>
              <a:t>ملاحظات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7C387-DD3E-2367-E225-959B64EE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6" y="1709326"/>
            <a:ext cx="10018713" cy="4306957"/>
          </a:xfrm>
        </p:spPr>
        <p:txBody>
          <a:bodyPr>
            <a:normAutofit/>
          </a:bodyPr>
          <a:lstStyle/>
          <a:p>
            <a:pPr algn="r" rtl="1"/>
            <a:r>
              <a:rPr lang="ar-EG" dirty="0"/>
              <a:t>صور قبل و بعد بنفس الزوايا لتسهيل التأكد من ان هذا نفس المكان </a:t>
            </a:r>
          </a:p>
          <a:p>
            <a:pPr algn="r" rtl="1"/>
            <a:r>
              <a:rPr lang="ar-EG" dirty="0"/>
              <a:t>شروط لتحديد المكان الذي يحتاج الى زراعة </a:t>
            </a:r>
          </a:p>
          <a:p>
            <a:pPr algn="r" rtl="1"/>
            <a:r>
              <a:rPr lang="ar-EG" dirty="0"/>
              <a:t>صور توضيحية لكيفية الزراعة الصحيحة</a:t>
            </a:r>
            <a:endParaRPr lang="en-US" dirty="0"/>
          </a:p>
          <a:p>
            <a:pPr algn="r" rtl="1"/>
            <a:r>
              <a:rPr lang="ar-EG" dirty="0"/>
              <a:t>ميزات يمكن اضافتها: </a:t>
            </a:r>
            <a:endParaRPr lang="en-US" dirty="0"/>
          </a:p>
          <a:p>
            <a:pPr lvl="1" algn="r" rtl="1"/>
            <a:r>
              <a:rPr lang="ar-EG" dirty="0"/>
              <a:t>حسابات للفرق المشاركة مع شارتها على كل علامة </a:t>
            </a:r>
          </a:p>
          <a:p>
            <a:pPr lvl="1" algn="r" rtl="1"/>
            <a:r>
              <a:rPr lang="ar-EG" dirty="0"/>
              <a:t> </a:t>
            </a:r>
            <a:r>
              <a:rPr lang="en-US" dirty="0"/>
              <a:t>leader board; volunteers, groups</a:t>
            </a:r>
            <a:endParaRPr lang="ar-EG" dirty="0"/>
          </a:p>
          <a:p>
            <a:pPr lvl="1" algn="r" rtl="1"/>
            <a:r>
              <a:rPr lang="ar-EG" dirty="0"/>
              <a:t>قسم الزراعة المنزلية </a:t>
            </a:r>
          </a:p>
          <a:p>
            <a:pPr lvl="1" algn="r" rtl="1"/>
            <a:r>
              <a:rPr lang="ar-EG" dirty="0"/>
              <a:t>قسم المحتوى المتعلق بالزراعة</a:t>
            </a:r>
          </a:p>
          <a:p>
            <a:pPr lvl="1" algn="r" rtl="1"/>
            <a:r>
              <a:rPr lang="ar-EG" dirty="0"/>
              <a:t>استطلاع رأي عن الحضور مع العلامة الصفراء</a:t>
            </a:r>
            <a:endParaRPr lang="en-US" dirty="0"/>
          </a:p>
          <a:p>
            <a:pPr lvl="1" algn="r" rtl="1"/>
            <a:r>
              <a:rPr lang="ar-EG" dirty="0"/>
              <a:t>تحديد بائعي النباتات المستخدمة للزراعة</a:t>
            </a:r>
            <a:endParaRPr lang="en-US" dirty="0"/>
          </a:p>
          <a:p>
            <a:pPr lvl="1" algn="r" rtl="1"/>
            <a:r>
              <a:rPr lang="ar-EG" dirty="0"/>
              <a:t>إضافة الحملات السابقة الموثقة </a:t>
            </a:r>
          </a:p>
          <a:p>
            <a:pPr lvl="1" algn="r" rt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341C7F-A09F-1B56-3F92-1541287C4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19" y="4040257"/>
            <a:ext cx="2476500" cy="2667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46F9D4-E1CC-010C-F3D9-029981BDF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19" y="2759657"/>
            <a:ext cx="1704975" cy="1247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0330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F7275-4B48-C8F7-579C-595E3C65C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98443"/>
          </a:xfrm>
        </p:spPr>
        <p:txBody>
          <a:bodyPr/>
          <a:lstStyle/>
          <a:p>
            <a:pPr algn="r"/>
            <a:r>
              <a:rPr lang="ar-EG" dirty="0"/>
              <a:t>الوضع الحالي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2E1C7-C946-93C4-245C-3C64D8FDA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84243"/>
            <a:ext cx="10018713" cy="3124201"/>
          </a:xfrm>
        </p:spPr>
        <p:txBody>
          <a:bodyPr/>
          <a:lstStyle/>
          <a:p>
            <a:pPr algn="r" rtl="1"/>
            <a:r>
              <a:rPr lang="ar-EG" dirty="0"/>
              <a:t> تزايد العواصف الرملية، خصوصا بعد ارتفاع عدد الأيام المغبرة إلى "272 يوما في السنة لفترة عقدين". يرجح "أن تصل إلى 300 يوم مغبر في السنة عام 2050”</a:t>
            </a:r>
          </a:p>
          <a:p>
            <a:pPr algn="r" rtl="1"/>
            <a:r>
              <a:rPr lang="ar-EG" dirty="0"/>
              <a:t>العراق من الدول الخمس الأكثر عرضة لتغير المناخ والتصحر في العالم، خصوصا بسبب تزايد الجفاف مع ارتفاع درجات الحرارة التي تتجاوز في فصل الصيف أحيانا 50 درجة مئوية.</a:t>
            </a:r>
          </a:p>
        </p:txBody>
      </p:sp>
    </p:spTree>
    <p:extLst>
      <p:ext uri="{BB962C8B-B14F-4D97-AF65-F5344CB8AC3E}">
        <p14:creationId xmlns:p14="http://schemas.microsoft.com/office/powerpoint/2010/main" val="251322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AB75-8F1C-852E-C336-396AAC65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1696"/>
          </a:xfrm>
        </p:spPr>
        <p:txBody>
          <a:bodyPr/>
          <a:lstStyle/>
          <a:p>
            <a:pPr algn="r"/>
            <a:r>
              <a:rPr lang="ar-EG" dirty="0"/>
              <a:t>الوضع الحالي: المشكلة: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8A60B-CECC-F32A-3E16-89BEFA329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97497"/>
            <a:ext cx="10018713" cy="1761057"/>
          </a:xfrm>
        </p:spPr>
        <p:txBody>
          <a:bodyPr/>
          <a:lstStyle/>
          <a:p>
            <a:pPr algn="r" rtl="1"/>
            <a:r>
              <a:rPr lang="ar-EG" dirty="0"/>
              <a:t>انعدام الرؤية و حوادث المرور, اختناق و احيانا الوفاة لعشرات الالاف من المواطنين </a:t>
            </a:r>
          </a:p>
          <a:p>
            <a:pPr algn="r" rtl="1"/>
            <a:r>
              <a:rPr lang="ar-EG" dirty="0"/>
              <a:t>اغلاق المؤسسات و تعليق الدوام الرسمي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3F55B9-BB63-5F1E-FFB6-6A64B5B27C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534" y="4836006"/>
            <a:ext cx="2650334" cy="17668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80AA74-8152-7FFE-B249-6829725193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488" y="4836006"/>
            <a:ext cx="3141136" cy="1766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A6C370-B14F-B6DA-9057-D890BFDD12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538" y="4841839"/>
            <a:ext cx="2644485" cy="17610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D03AA0-1B4F-D0AA-550A-69B0085EC3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6006"/>
            <a:ext cx="2644484" cy="176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064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1669306</Value>
      <Value>1669445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2013-01-21T07:54:00+00:00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ApprovalLog xmlns="4873beb7-5857-4685-be1f-d57550cc96cc" xsi:nil="true"/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TP104001058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875887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LocMarketGroupTiers2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CCEA7-1327-49DD-AC35-4264F7CCB5D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095EAC7E-3670-4A33-88E9-089AAE82E0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D8FEBD-5ABD-4CF4-8A24-EAAA08BD57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5973</TotalTime>
  <Words>515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بالاخضر:  </vt:lpstr>
      <vt:lpstr>شرح عام عن المشروع</vt:lpstr>
      <vt:lpstr>مميزات الموقع: </vt:lpstr>
      <vt:lpstr>مميزات الموقع: فريق التشجير التطوعي</vt:lpstr>
      <vt:lpstr>مميزات الموقع: المستخدم</vt:lpstr>
      <vt:lpstr>مميزات الموقع: الفريق المركزي</vt:lpstr>
      <vt:lpstr>ملاحظات</vt:lpstr>
      <vt:lpstr>الوضع الحالي</vt:lpstr>
      <vt:lpstr>الوضع الحالي: المشكلة: </vt:lpstr>
      <vt:lpstr>الوضع الحالي: الاسباب: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لونها بالاخضر</dc:title>
  <dc:creator>name lname</dc:creator>
  <cp:lastModifiedBy>name lname</cp:lastModifiedBy>
  <cp:revision>14</cp:revision>
  <dcterms:created xsi:type="dcterms:W3CDTF">2022-07-13T22:59:50Z</dcterms:created>
  <dcterms:modified xsi:type="dcterms:W3CDTF">2022-08-07T12:48:07Z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