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7" r:id="rId5"/>
    <p:sldId id="261" r:id="rId6"/>
    <p:sldId id="266" r:id="rId7"/>
    <p:sldId id="264" r:id="rId8"/>
    <p:sldId id="262" r:id="rId9"/>
    <p:sldId id="265" r:id="rId10"/>
    <p:sldId id="263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3663-FFE9-0F87-93F7-71FC43AC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627" y="165100"/>
            <a:ext cx="8574622" cy="1308100"/>
          </a:xfrm>
        </p:spPr>
        <p:txBody>
          <a:bodyPr/>
          <a:lstStyle/>
          <a:p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بالاخضر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2DDE-BF4E-08F0-695C-BF6D9773A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604" y="2040466"/>
            <a:ext cx="6987645" cy="1388534"/>
          </a:xfrm>
        </p:spPr>
        <p:txBody>
          <a:bodyPr>
            <a:normAutofit/>
          </a:bodyPr>
          <a:lstStyle/>
          <a:p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تنظيم و تسهيل حملات التشجير للطرفين (جهات و افراد), بتوثيقها و تمكين المستخدمين من المساهمة بها بطرق جديدة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9840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B508-3BB3-A42D-341D-0612656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3730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الوضع الحالي: الاسباب: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9AA9-416E-AE29-755F-DA89E4B2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التغير المناخي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التصحر و الجفاف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تقلص المساحات الزراعية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غياب ثقافة الزراعة و الوعي بأهميتها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D3FC-B233-C3DD-0B1C-407FE941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5191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شرح عام عن المشروع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7CAC-2219-FCB1-03E5-36EA3E43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0991"/>
            <a:ext cx="10018713" cy="4320209"/>
          </a:xfrm>
        </p:spPr>
        <p:txBody>
          <a:bodyPr>
            <a:normAutofit/>
          </a:bodyPr>
          <a:lstStyle/>
          <a:p>
            <a:pPr algn="r" rtl="1"/>
            <a:r>
              <a:rPr lang="ar-EG" b="1" dirty="0">
                <a:latin typeface="Arial" panose="020B0604020202020204" pitchFamily="34" charset="0"/>
                <a:cs typeface="Arial" panose="020B0604020202020204" pitchFamily="34" charset="0"/>
              </a:rPr>
              <a:t>كيف يعمل: 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لفرق التشجير: توثيق حملاتهم عن طريق ادراج اماكن تم فيها حملة تشجير او اماكن تحتاج الى تشجير على شكل علامات على الخريطة مع تفاصيل اضافية لكل علامة (صور, اسماء المساهمين, الزمان, نوع و عدد النباتات, …),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للمستخدمين: اضافة تلك العلامات (اماكن تحتاج الى تشجير, زراعة مكان و اضافته) على شكل طلب يحتاج الى توثيق: و يتم التوثيق من قبل الجهة المركزية (المحطة) </a:t>
            </a:r>
          </a:p>
          <a:p>
            <a:pPr algn="r" rtl="1"/>
            <a:r>
              <a:rPr lang="ar-EG" b="1" dirty="0">
                <a:latin typeface="Arial" panose="020B0604020202020204" pitchFamily="34" charset="0"/>
                <a:cs typeface="Arial" panose="020B0604020202020204" pitchFamily="34" charset="0"/>
              </a:rPr>
              <a:t>الهدف: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تنظيم جهود جميع الاطراف بطريقة اكثر جدوى و تأثيرا في حل الازمة: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اظهار التقدم في حملات التشجير و معلومات اضافية عن كل حملة بطريقة اكثر وضوحا للمستخدم 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تمكين الناس من المساهمة في محاربة التصحر و الجفاف بطرق مباشرة و غير مباشرة 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استخدامه للإعلان عن الحملات و إيجاد أماكن تحتاج حملات </a:t>
            </a:r>
          </a:p>
        </p:txBody>
      </p:sp>
    </p:spTree>
    <p:extLst>
      <p:ext uri="{BB962C8B-B14F-4D97-AF65-F5344CB8AC3E}">
        <p14:creationId xmlns:p14="http://schemas.microsoft.com/office/powerpoint/2010/main" val="10318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7E7-8F4A-B49C-F72E-20F83D51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1452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مميزات الموقع: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B273-243B-83B1-B74F-63DAC0DB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58" y="1537253"/>
            <a:ext cx="10265066" cy="4253947"/>
          </a:xfrm>
        </p:spPr>
        <p:txBody>
          <a:bodyPr/>
          <a:lstStyle/>
          <a:p>
            <a:pPr lvl="1" algn="r" rtl="1"/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عرض الحملات المنتهية و تفاصيلها, و الحملات المحتملة (علامات على الخريطة)</a:t>
            </a:r>
          </a:p>
          <a:p>
            <a:pPr lvl="1" algn="r" rtl="1"/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اظهار مسارات النقل العام: لتسهيل الوصول لاماكن الحملات القادمة, و خيار اضافة مسار (الى مشروع الخط العام: لمده بالبيانات)</a:t>
            </a:r>
          </a:p>
          <a:p>
            <a:pPr lvl="1" algn="r" rtl="1"/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تمكين المتطوعين او المساهمين من ادخال اسمائهم مع كل حالة اضافة علامة: (يوسر </a:t>
            </a:r>
            <a:r>
              <a:rPr lang="ar-EG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تليكرام</a:t>
            </a:r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 افضل او يتم إضافة يوسر الحساب تلقائيا ان كان مسجل) ما قد يمكن من انشاء مجتمع تطوعي ممكن يكبر و يتعاونون مع بعض في مشاريع مستقبلية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A7A49-E980-EE1F-C2AC-83A7CA52A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20" y="4875353"/>
            <a:ext cx="3623080" cy="1590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496ED-2DB6-7A85-D8D7-1F6F776CA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47" y="4875353"/>
            <a:ext cx="3323776" cy="1330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0146A-5A70-9C0A-2BAA-A72078037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1" y="4916863"/>
            <a:ext cx="1705213" cy="1247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7B3A9-BED9-D44C-95FE-C626B712F5E1}"/>
              </a:ext>
            </a:extLst>
          </p:cNvPr>
          <p:cNvSpPr txBox="1"/>
          <p:nvPr/>
        </p:nvSpPr>
        <p:spPr>
          <a:xfrm>
            <a:off x="1484309" y="1520982"/>
            <a:ext cx="356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www.bygreen.net</a:t>
            </a:r>
          </a:p>
        </p:txBody>
      </p:sp>
    </p:spTree>
    <p:extLst>
      <p:ext uri="{BB962C8B-B14F-4D97-AF65-F5344CB8AC3E}">
        <p14:creationId xmlns:p14="http://schemas.microsoft.com/office/powerpoint/2010/main" val="37538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BC6-AB16-7934-A500-A001C344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0558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مميزات الموقع: المستخدم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F202-5864-FD45-79BC-2DD7D30C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6359"/>
            <a:ext cx="10018713" cy="4164842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اضافة علامة مع تفاصيلها: على شكل طلب يتم توثيقه (من الفريق المركزي)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حملة مكتملة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غير مكتملة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زراعة مكان محدد</a:t>
            </a: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7EDAF-4B31-88FD-2F92-E5EC6A4A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73" y="4498352"/>
            <a:ext cx="4864695" cy="1756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3E275-D690-77B8-149B-48075821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62" y="2176287"/>
            <a:ext cx="584237" cy="958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423D8-ED47-DD58-C4A2-CE2D3C5CEA70}"/>
              </a:ext>
            </a:extLst>
          </p:cNvPr>
          <p:cNvSpPr txBox="1"/>
          <p:nvPr/>
        </p:nvSpPr>
        <p:spPr>
          <a:xfrm>
            <a:off x="1484309" y="1574274"/>
            <a:ext cx="2778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www.bygreen.net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3F2A9-01E2-3257-2A04-9021C41A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84" y="2793233"/>
            <a:ext cx="271687" cy="445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8ECCF-0101-73BF-C5C3-4AC4BDF62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56" y="3238799"/>
            <a:ext cx="271687" cy="445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1BDC1-208A-9A7B-0FE7-5320351E8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30" y="3684365"/>
            <a:ext cx="271687" cy="445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FDD8C-134A-1D7A-A198-E459E7F8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81" y="3684365"/>
            <a:ext cx="271687" cy="445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89155-24FF-91E6-951E-8F815F6B6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889">
            <a:off x="8401127" y="3669279"/>
            <a:ext cx="475739" cy="475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365B8-2044-5CB6-52F4-0C2B613AA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5074" y="4498352"/>
            <a:ext cx="124794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7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891-840E-9692-2568-ECD51CF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8930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مميزات الموقع: فريق التشجير التطوعي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0B01-6D38-23C8-6047-4E63D9CF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4732"/>
            <a:ext cx="10018713" cy="3362512"/>
          </a:xfrm>
        </p:spPr>
        <p:txBody>
          <a:bodyPr>
            <a:normAutofit/>
          </a:bodyPr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اضافة علامة مع تفاصيلها مباشرة: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حملة مكتملة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غير مكتملة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زراعة مكان محدد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تحديد الحملة القادمة بتحويل العلامة الحمراء الى علامة صفراء (ثم استخدام الرابط الناتج في اعلان او نشر الحملة لذلك الفريق)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2FC2-B366-28E1-D3EE-DCA734ECB5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61" y="4962991"/>
            <a:ext cx="3476702" cy="1255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F3E93-03B6-D10E-D28E-8D9879295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7" y="4671504"/>
            <a:ext cx="4311146" cy="1838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9D09E-E47C-3CBF-F51A-C3DD2F8A9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96" y="4767243"/>
            <a:ext cx="795017" cy="795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9B301-7B2E-BCB3-F1D0-AC3EF3BC9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52" y="4729198"/>
            <a:ext cx="484768" cy="795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3198F-6AAF-69F3-6E37-689CE2481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6009" y="2195808"/>
            <a:ext cx="281503" cy="461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8CB00B-FD8D-20C9-5AB2-8257BCFD5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4913" y="2669228"/>
            <a:ext cx="281503" cy="461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56A972-024D-416A-DA76-F74D61A6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148" y="3174656"/>
            <a:ext cx="281503" cy="461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90FB9-89F1-40F4-5028-62622B1DC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82457" y="3174656"/>
            <a:ext cx="281503" cy="461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B4C179-2D30-B41F-8A4E-FA96E94921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38330" flipH="1">
            <a:off x="7863512" y="3154907"/>
            <a:ext cx="492928" cy="492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3A81E-7F38-2A17-032E-E53F40DD8695}"/>
              </a:ext>
            </a:extLst>
          </p:cNvPr>
          <p:cNvSpPr txBox="1"/>
          <p:nvPr/>
        </p:nvSpPr>
        <p:spPr>
          <a:xfrm>
            <a:off x="1327209" y="1403609"/>
            <a:ext cx="384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www.bygreen.net/admin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16462-4E41-AD02-5DF6-E62F18B40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2938" y="4686963"/>
            <a:ext cx="124794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5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6FB1-6E31-654F-62F2-D1506379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مميزات الموقع: الفريق المركزي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59C4-014F-8A34-88C5-A0D6F9C9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497"/>
            <a:ext cx="10018713" cy="429370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توثيق طلبات اضافة العلامات من قبل المستخدمين</a:t>
            </a:r>
          </a:p>
          <a:p>
            <a:pPr algn="r" rt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AA497-E061-11C3-CA96-3316D37AB1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2" y="4968522"/>
            <a:ext cx="4538984" cy="1731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DB6ED-4BAC-74BA-FC11-7F703312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11" y="5868700"/>
            <a:ext cx="238125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5E2D5-54F0-D0CE-EF07-29CFFCFC3F3A}"/>
              </a:ext>
            </a:extLst>
          </p:cNvPr>
          <p:cNvSpPr txBox="1"/>
          <p:nvPr/>
        </p:nvSpPr>
        <p:spPr>
          <a:xfrm>
            <a:off x="1484309" y="1668958"/>
            <a:ext cx="3692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www.bygreen.net/admin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AE6BA-B773-C4DD-6579-EB3C5529D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65" y="3758932"/>
            <a:ext cx="3578802" cy="1365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68797-5F6D-ACA9-EF3E-CCBA1F9C3B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42" y="5361692"/>
            <a:ext cx="3578802" cy="136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58D84-A0DA-317B-56C1-D09412160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47" y="6080024"/>
            <a:ext cx="274604" cy="450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79645D-504B-6F11-469A-1D205EE4F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41" y="4441711"/>
            <a:ext cx="274604" cy="450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C29DD3-C1DC-E50C-9D24-2DC1A9305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6" y="4879759"/>
            <a:ext cx="778288" cy="7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8C2-65B5-BE8E-FED4-6AEED946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443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ملاحظات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C387-DD3E-2367-E225-959B64EE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6" y="1709326"/>
            <a:ext cx="10018713" cy="4306957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صور قبل و بعد بنفس الزوايا لتسهيل التأكد من ان هذا نفس المكان 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شروط لتحديد المكان الذي يحتاج الى زراعة 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صور توضيحية لكيفية الزراعة الصحيحة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ميزات يمكن اضافتها: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حسابات للفرق المشاركة مع شارتها على كل </a:t>
            </a:r>
            <a:r>
              <a:rPr lang="ar-EG">
                <a:latin typeface="Arial" panose="020B0604020202020204" pitchFamily="34" charset="0"/>
                <a:cs typeface="Arial" panose="020B0604020202020204" pitchFamily="34" charset="0"/>
              </a:rPr>
              <a:t>علامة تضاف من قبلهم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leader board; volunteers, groups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قسم الزراعة المنزلية 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قسم المحتوى المتعلق بالزراعة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عد تنازلي و استطلاع رأي عن الحضور مع العلامة الصفراء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تحديد بائعي النباتات المستخدمة للزراعة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إضافة الحملات السابقة الموثقة </a:t>
            </a:r>
          </a:p>
          <a:p>
            <a:pPr lvl="1"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41C7F-A09F-1B56-3F92-1541287C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9" y="4040257"/>
            <a:ext cx="24765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6F9D4-E1CC-010C-F3D9-029981BD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9" y="2759657"/>
            <a:ext cx="17049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275-4B48-C8F7-579C-595E3C65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443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الوضع الحالي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E1C7-C946-93C4-245C-3C64D8FD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3124201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تزايد العواصف الرملية، خصوصا بعد ارتفاع عدد الأيام المغبرة إلى "272 يوما في السنة لفترة عقدين". يرجح "أن تصل إلى 300 يوم مغبر في السنة عام 2050”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العراق من الدول الخمس الأكثر عرضة لتغير المناخ والتصحر في العالم، خصوصا بسبب تزايد الجفاف مع ارتفاع درجات الحرارة التي تتجاوز في فصل الصيف أحيانا 50 درجة مئوية.</a:t>
            </a:r>
          </a:p>
        </p:txBody>
      </p:sp>
    </p:spTree>
    <p:extLst>
      <p:ext uri="{BB962C8B-B14F-4D97-AF65-F5344CB8AC3E}">
        <p14:creationId xmlns:p14="http://schemas.microsoft.com/office/powerpoint/2010/main" val="251322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AB75-8F1C-852E-C336-396AAC65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/>
          <a:lstStyle/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الوضع الحالي: المشكلة: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A60B-CECC-F32A-3E16-89BEFA32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497"/>
            <a:ext cx="10018713" cy="429370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انعدام الرؤية و حوادث المرور, اختناق و احيانا الوفاة لعشرات الالاف من المواطنين 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اغلاق المؤسسات و تعليق الدوام الرسمي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F55B9-BB63-5F1E-FFB6-6A64B5B27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34" y="4836006"/>
            <a:ext cx="2650334" cy="1766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0AA74-8152-7FFE-B249-682972519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88" y="4836006"/>
            <a:ext cx="3141136" cy="1766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6C370-B14F-B6DA-9057-D890BFDD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8" y="4841839"/>
            <a:ext cx="2644485" cy="1761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03AA0-1B4F-D0AA-550A-69B0085EC3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6006"/>
            <a:ext cx="2644484" cy="17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4170</TotalTime>
  <Words>527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بالاخضر:  </vt:lpstr>
      <vt:lpstr>شرح عام عن المشروع</vt:lpstr>
      <vt:lpstr>مميزات الموقع: </vt:lpstr>
      <vt:lpstr>مميزات الموقع: المستخدم</vt:lpstr>
      <vt:lpstr>مميزات الموقع: فريق التشجير التطوعي</vt:lpstr>
      <vt:lpstr>مميزات الموقع: الفريق المركزي</vt:lpstr>
      <vt:lpstr>ملاحظات</vt:lpstr>
      <vt:lpstr>الوضع الحالي</vt:lpstr>
      <vt:lpstr>الوضع الحالي: المشكلة: </vt:lpstr>
      <vt:lpstr>الوضع الحالي: الاسباب: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لونها بالاخضر</dc:title>
  <dc:creator>name lname</dc:creator>
  <cp:lastModifiedBy>name lname</cp:lastModifiedBy>
  <cp:revision>24</cp:revision>
  <dcterms:created xsi:type="dcterms:W3CDTF">2022-07-13T22:59:50Z</dcterms:created>
  <dcterms:modified xsi:type="dcterms:W3CDTF">2022-08-06T20:40:27Z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