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84" r:id="rId4"/>
    <p:sldId id="260" r:id="rId5"/>
    <p:sldId id="266" r:id="rId6"/>
    <p:sldId id="271" r:id="rId7"/>
    <p:sldId id="288" r:id="rId8"/>
    <p:sldId id="287" r:id="rId9"/>
    <p:sldId id="289" r:id="rId10"/>
    <p:sldId id="285" r:id="rId11"/>
    <p:sldId id="28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22322-9237-4DD8-9349-91ABDE5F9242}" v="7" dt="2023-10-25T01:49:3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Muhammed" userId="aec6839282ad72a5" providerId="LiveId" clId="{417EB4F2-2E6A-4947-9392-EF40DEAE4D9F}"/>
    <pc:docChg chg="undo custSel delSld modSld sldOrd">
      <pc:chgData name="Adnan Muhammed" userId="aec6839282ad72a5" providerId="LiveId" clId="{417EB4F2-2E6A-4947-9392-EF40DEAE4D9F}" dt="2023-05-02T14:09:32.710" v="853" actId="1076"/>
      <pc:docMkLst>
        <pc:docMk/>
      </pc:docMkLst>
      <pc:sldChg chg="addSp delSp modSp mod">
        <pc:chgData name="Adnan Muhammed" userId="aec6839282ad72a5" providerId="LiveId" clId="{417EB4F2-2E6A-4947-9392-EF40DEAE4D9F}" dt="2023-05-02T14:07:50.087" v="845" actId="20577"/>
        <pc:sldMkLst>
          <pc:docMk/>
          <pc:sldMk cId="414218595" sldId="264"/>
        </pc:sldMkLst>
        <pc:graphicFrameChg chg="add del mod">
          <ac:chgData name="Adnan Muhammed" userId="aec6839282ad72a5" providerId="LiveId" clId="{417EB4F2-2E6A-4947-9392-EF40DEAE4D9F}" dt="2023-05-02T14:07:50.087" v="845" actId="20577"/>
          <ac:graphicFrameMkLst>
            <pc:docMk/>
            <pc:sldMk cId="414218595" sldId="264"/>
            <ac:graphicFrameMk id="121" creationId="{F733EBAE-90E4-2588-A71B-2BF2DAC3672F}"/>
          </ac:graphicFrameMkLst>
        </pc:graphicFrameChg>
      </pc:sldChg>
      <pc:sldChg chg="delSp del mod ord">
        <pc:chgData name="Adnan Muhammed" userId="aec6839282ad72a5" providerId="LiveId" clId="{417EB4F2-2E6A-4947-9392-EF40DEAE4D9F}" dt="2023-05-02T13:41:19.077" v="136" actId="47"/>
        <pc:sldMkLst>
          <pc:docMk/>
          <pc:sldMk cId="615678643" sldId="265"/>
        </pc:sldMkLst>
        <pc:spChg chg="del">
          <ac:chgData name="Adnan Muhammed" userId="aec6839282ad72a5" providerId="LiveId" clId="{417EB4F2-2E6A-4947-9392-EF40DEAE4D9F}" dt="2023-05-02T13:41:11.721" v="133" actId="21"/>
          <ac:spMkLst>
            <pc:docMk/>
            <pc:sldMk cId="615678643" sldId="265"/>
            <ac:spMk id="4" creationId="{11A9790B-B068-38FE-D281-ADADE24273BD}"/>
          </ac:spMkLst>
        </pc:spChg>
        <pc:grpChg chg="del">
          <ac:chgData name="Adnan Muhammed" userId="aec6839282ad72a5" providerId="LiveId" clId="{417EB4F2-2E6A-4947-9392-EF40DEAE4D9F}" dt="2023-05-02T13:41:11.721" v="133" actId="21"/>
          <ac:grpSpMkLst>
            <pc:docMk/>
            <pc:sldMk cId="615678643" sldId="265"/>
            <ac:grpSpMk id="8" creationId="{3A32FCEC-BA96-E479-E174-9306A555BD72}"/>
          </ac:grpSpMkLst>
        </pc:grpChg>
      </pc:sldChg>
      <pc:sldChg chg="addSp modSp mod">
        <pc:chgData name="Adnan Muhammed" userId="aec6839282ad72a5" providerId="LiveId" clId="{417EB4F2-2E6A-4947-9392-EF40DEAE4D9F}" dt="2023-05-02T14:09:32.710" v="853" actId="1076"/>
        <pc:sldMkLst>
          <pc:docMk/>
          <pc:sldMk cId="3799573207" sldId="266"/>
        </pc:sldMkLst>
        <pc:picChg chg="mod">
          <ac:chgData name="Adnan Muhammed" userId="aec6839282ad72a5" providerId="LiveId" clId="{417EB4F2-2E6A-4947-9392-EF40DEAE4D9F}" dt="2023-05-02T14:09:32.710" v="853" actId="1076"/>
          <ac:picMkLst>
            <pc:docMk/>
            <pc:sldMk cId="3799573207" sldId="266"/>
            <ac:picMk id="2" creationId="{223C0821-B509-4762-6F11-2DCA3D007835}"/>
          </ac:picMkLst>
        </pc:picChg>
        <pc:picChg chg="add mod">
          <ac:chgData name="Adnan Muhammed" userId="aec6839282ad72a5" providerId="LiveId" clId="{417EB4F2-2E6A-4947-9392-EF40DEAE4D9F}" dt="2023-05-02T13:42:06.973" v="149" actId="1076"/>
          <ac:picMkLst>
            <pc:docMk/>
            <pc:sldMk cId="3799573207" sldId="266"/>
            <ac:picMk id="4" creationId="{9BB766C3-5C63-DCDE-78C4-89F7B7738466}"/>
          </ac:picMkLst>
        </pc:picChg>
        <pc:picChg chg="add mod">
          <ac:chgData name="Adnan Muhammed" userId="aec6839282ad72a5" providerId="LiveId" clId="{417EB4F2-2E6A-4947-9392-EF40DEAE4D9F}" dt="2023-05-02T13:42:08.338" v="150" actId="1076"/>
          <ac:picMkLst>
            <pc:docMk/>
            <pc:sldMk cId="3799573207" sldId="266"/>
            <ac:picMk id="6" creationId="{2D0ADA74-C45B-D3A6-6A50-0B25D4A36CE4}"/>
          </ac:picMkLst>
        </pc:picChg>
        <pc:picChg chg="add mod">
          <ac:chgData name="Adnan Muhammed" userId="aec6839282ad72a5" providerId="LiveId" clId="{417EB4F2-2E6A-4947-9392-EF40DEAE4D9F}" dt="2023-05-02T14:06:36.619" v="834" actId="1076"/>
          <ac:picMkLst>
            <pc:docMk/>
            <pc:sldMk cId="3799573207" sldId="266"/>
            <ac:picMk id="8" creationId="{19F14EA6-C164-C1E2-7C5B-74F48937A9DD}"/>
          </ac:picMkLst>
        </pc:picChg>
        <pc:picChg chg="add mod">
          <ac:chgData name="Adnan Muhammed" userId="aec6839282ad72a5" providerId="LiveId" clId="{417EB4F2-2E6A-4947-9392-EF40DEAE4D9F}" dt="2023-05-02T13:42:12.176" v="152" actId="1076"/>
          <ac:picMkLst>
            <pc:docMk/>
            <pc:sldMk cId="3799573207" sldId="266"/>
            <ac:picMk id="11" creationId="{77CA6B97-EAFC-B0B2-4714-0DEFDF8CAAB8}"/>
          </ac:picMkLst>
        </pc:picChg>
        <pc:picChg chg="add mod">
          <ac:chgData name="Adnan Muhammed" userId="aec6839282ad72a5" providerId="LiveId" clId="{417EB4F2-2E6A-4947-9392-EF40DEAE4D9F}" dt="2023-05-02T13:42:10.211" v="151" actId="1076"/>
          <ac:picMkLst>
            <pc:docMk/>
            <pc:sldMk cId="3799573207" sldId="266"/>
            <ac:picMk id="16" creationId="{CA2CCDD2-4D84-07EB-1084-3F4AEB82EF96}"/>
          </ac:picMkLst>
        </pc:picChg>
      </pc:sldChg>
      <pc:sldChg chg="addSp delSp modSp mod">
        <pc:chgData name="Adnan Muhammed" userId="aec6839282ad72a5" providerId="LiveId" clId="{417EB4F2-2E6A-4947-9392-EF40DEAE4D9F}" dt="2023-05-02T14:08:40.171" v="846" actId="14861"/>
        <pc:sldMkLst>
          <pc:docMk/>
          <pc:sldMk cId="937398796" sldId="271"/>
        </pc:sldMkLst>
        <pc:picChg chg="add mod">
          <ac:chgData name="Adnan Muhammed" userId="aec6839282ad72a5" providerId="LiveId" clId="{417EB4F2-2E6A-4947-9392-EF40DEAE4D9F}" dt="2023-05-02T13:43:24.184" v="183" actId="14100"/>
          <ac:picMkLst>
            <pc:docMk/>
            <pc:sldMk cId="937398796" sldId="271"/>
            <ac:picMk id="3" creationId="{9CEA1C85-5AC9-8356-D1D3-40EED1EC0235}"/>
          </ac:picMkLst>
        </pc:picChg>
        <pc:picChg chg="add mod">
          <ac:chgData name="Adnan Muhammed" userId="aec6839282ad72a5" providerId="LiveId" clId="{417EB4F2-2E6A-4947-9392-EF40DEAE4D9F}" dt="2023-05-02T14:04:06.927" v="814" actId="1076"/>
          <ac:picMkLst>
            <pc:docMk/>
            <pc:sldMk cId="937398796" sldId="271"/>
            <ac:picMk id="8" creationId="{46B74A68-5670-8B67-DB8B-634FE69B65A6}"/>
          </ac:picMkLst>
        </pc:picChg>
        <pc:picChg chg="add mod">
          <ac:chgData name="Adnan Muhammed" userId="aec6839282ad72a5" providerId="LiveId" clId="{417EB4F2-2E6A-4947-9392-EF40DEAE4D9F}" dt="2023-05-02T14:08:40.171" v="846" actId="14861"/>
          <ac:picMkLst>
            <pc:docMk/>
            <pc:sldMk cId="937398796" sldId="271"/>
            <ac:picMk id="12" creationId="{4E6C1D80-7D9C-8616-16F8-6B92BECA8299}"/>
          </ac:picMkLst>
        </pc:picChg>
        <pc:picChg chg="add mod modCrop">
          <ac:chgData name="Adnan Muhammed" userId="aec6839282ad72a5" providerId="LiveId" clId="{417EB4F2-2E6A-4947-9392-EF40DEAE4D9F}" dt="2023-05-02T13:46:22.780" v="216" actId="1076"/>
          <ac:picMkLst>
            <pc:docMk/>
            <pc:sldMk cId="937398796" sldId="271"/>
            <ac:picMk id="13" creationId="{AC2B8732-E4B3-4DE5-9A6B-2CB4040591D4}"/>
          </ac:picMkLst>
        </pc:picChg>
        <pc:picChg chg="add del mod">
          <ac:chgData name="Adnan Muhammed" userId="aec6839282ad72a5" providerId="LiveId" clId="{417EB4F2-2E6A-4947-9392-EF40DEAE4D9F}" dt="2023-05-02T13:43:41.898" v="192" actId="478"/>
          <ac:picMkLst>
            <pc:docMk/>
            <pc:sldMk cId="937398796" sldId="271"/>
            <ac:picMk id="14" creationId="{7FE35543-08D3-698D-D51A-CDCA78C6A7E6}"/>
          </ac:picMkLst>
        </pc:picChg>
        <pc:picChg chg="add mod">
          <ac:chgData name="Adnan Muhammed" userId="aec6839282ad72a5" providerId="LiveId" clId="{417EB4F2-2E6A-4947-9392-EF40DEAE4D9F}" dt="2023-05-02T14:05:26.976" v="824" actId="1076"/>
          <ac:picMkLst>
            <pc:docMk/>
            <pc:sldMk cId="937398796" sldId="271"/>
            <ac:picMk id="16" creationId="{C608B0E9-AB61-361B-9B82-2C18C8A0B688}"/>
          </ac:picMkLst>
        </pc:picChg>
        <pc:picChg chg="add mod">
          <ac:chgData name="Adnan Muhammed" userId="aec6839282ad72a5" providerId="LiveId" clId="{417EB4F2-2E6A-4947-9392-EF40DEAE4D9F}" dt="2023-05-02T14:05:29.046" v="825" actId="1076"/>
          <ac:picMkLst>
            <pc:docMk/>
            <pc:sldMk cId="937398796" sldId="271"/>
            <ac:picMk id="18" creationId="{8912F23B-ECBF-55E9-4DA6-F347235E7B79}"/>
          </ac:picMkLst>
        </pc:picChg>
        <pc:picChg chg="add mod">
          <ac:chgData name="Adnan Muhammed" userId="aec6839282ad72a5" providerId="LiveId" clId="{417EB4F2-2E6A-4947-9392-EF40DEAE4D9F}" dt="2023-05-02T14:06:22.414" v="831" actId="1076"/>
          <ac:picMkLst>
            <pc:docMk/>
            <pc:sldMk cId="937398796" sldId="271"/>
            <ac:picMk id="19" creationId="{CDF26B6B-E61D-BD48-CC16-A4D2E0B56F4D}"/>
          </ac:picMkLst>
        </pc:picChg>
        <pc:picChg chg="add mod">
          <ac:chgData name="Adnan Muhammed" userId="aec6839282ad72a5" providerId="LiveId" clId="{417EB4F2-2E6A-4947-9392-EF40DEAE4D9F}" dt="2023-05-02T14:06:26.217" v="832" actId="1076"/>
          <ac:picMkLst>
            <pc:docMk/>
            <pc:sldMk cId="937398796" sldId="271"/>
            <ac:picMk id="6146" creationId="{E8171B48-5705-E647-9295-7C2740ACA7F0}"/>
          </ac:picMkLst>
        </pc:picChg>
      </pc:sldChg>
      <pc:sldChg chg="addSp delSp modSp del mod">
        <pc:chgData name="Adnan Muhammed" userId="aec6839282ad72a5" providerId="LiveId" clId="{417EB4F2-2E6A-4947-9392-EF40DEAE4D9F}" dt="2023-05-02T13:48:45.371" v="281" actId="47"/>
        <pc:sldMkLst>
          <pc:docMk/>
          <pc:sldMk cId="531229616" sldId="273"/>
        </pc:sldMkLst>
        <pc:picChg chg="del mod">
          <ac:chgData name="Adnan Muhammed" userId="aec6839282ad72a5" providerId="LiveId" clId="{417EB4F2-2E6A-4947-9392-EF40DEAE4D9F}" dt="2023-05-02T13:43:18.411" v="180" actId="21"/>
          <ac:picMkLst>
            <pc:docMk/>
            <pc:sldMk cId="531229616" sldId="273"/>
            <ac:picMk id="3" creationId="{20B1FFEF-9359-AB0C-8A25-8DF389A97F57}"/>
          </ac:picMkLst>
        </pc:picChg>
        <pc:picChg chg="add del">
          <ac:chgData name="Adnan Muhammed" userId="aec6839282ad72a5" providerId="LiveId" clId="{417EB4F2-2E6A-4947-9392-EF40DEAE4D9F}" dt="2023-05-02T13:43:18.411" v="180" actId="21"/>
          <ac:picMkLst>
            <pc:docMk/>
            <pc:sldMk cId="531229616" sldId="273"/>
            <ac:picMk id="5" creationId="{BD2654D1-35EA-6497-D943-037FBE95069D}"/>
          </ac:picMkLst>
        </pc:picChg>
        <pc:picChg chg="add del">
          <ac:chgData name="Adnan Muhammed" userId="aec6839282ad72a5" providerId="LiveId" clId="{417EB4F2-2E6A-4947-9392-EF40DEAE4D9F}" dt="2023-05-02T13:43:18.411" v="180" actId="21"/>
          <ac:picMkLst>
            <pc:docMk/>
            <pc:sldMk cId="531229616" sldId="273"/>
            <ac:picMk id="8" creationId="{BC6966AB-3A83-7828-8A22-C9C6C1BBD908}"/>
          </ac:picMkLst>
        </pc:picChg>
      </pc:sldChg>
      <pc:sldChg chg="delSp modSp mod">
        <pc:chgData name="Adnan Muhammed" userId="aec6839282ad72a5" providerId="LiveId" clId="{417EB4F2-2E6A-4947-9392-EF40DEAE4D9F}" dt="2023-05-02T14:09:19.420" v="852" actId="1076"/>
        <pc:sldMkLst>
          <pc:docMk/>
          <pc:sldMk cId="1416432025" sldId="281"/>
        </pc:sldMkLst>
        <pc:spChg chg="mod">
          <ac:chgData name="Adnan Muhammed" userId="aec6839282ad72a5" providerId="LiveId" clId="{417EB4F2-2E6A-4947-9392-EF40DEAE4D9F}" dt="2023-05-02T14:09:08.878" v="848" actId="1076"/>
          <ac:spMkLst>
            <pc:docMk/>
            <pc:sldMk cId="1416432025" sldId="281"/>
            <ac:spMk id="19" creationId="{8B5DE755-8950-262E-272D-3297C80A398F}"/>
          </ac:spMkLst>
        </pc:spChg>
        <pc:spChg chg="mod">
          <ac:chgData name="Adnan Muhammed" userId="aec6839282ad72a5" providerId="LiveId" clId="{417EB4F2-2E6A-4947-9392-EF40DEAE4D9F}" dt="2023-05-02T14:09:19.420" v="852" actId="1076"/>
          <ac:spMkLst>
            <pc:docMk/>
            <pc:sldMk cId="1416432025" sldId="281"/>
            <ac:spMk id="20" creationId="{FD049846-A493-8A0C-7BE1-26CF27251043}"/>
          </ac:spMkLst>
        </pc:spChg>
        <pc:picChg chg="del">
          <ac:chgData name="Adnan Muhammed" userId="aec6839282ad72a5" providerId="LiveId" clId="{417EB4F2-2E6A-4947-9392-EF40DEAE4D9F}" dt="2023-05-02T13:46:40.016" v="217" actId="478"/>
          <ac:picMkLst>
            <pc:docMk/>
            <pc:sldMk cId="1416432025" sldId="281"/>
            <ac:picMk id="9218" creationId="{DC170D60-4224-0770-9C9A-08EA79AAA282}"/>
          </ac:picMkLst>
        </pc:picChg>
        <pc:picChg chg="mod">
          <ac:chgData name="Adnan Muhammed" userId="aec6839282ad72a5" providerId="LiveId" clId="{417EB4F2-2E6A-4947-9392-EF40DEAE4D9F}" dt="2023-05-02T13:46:51.054" v="221" actId="1076"/>
          <ac:picMkLst>
            <pc:docMk/>
            <pc:sldMk cId="1416432025" sldId="281"/>
            <ac:picMk id="9220" creationId="{1D288118-54AE-B9A2-1196-93F86CC27896}"/>
          </ac:picMkLst>
        </pc:picChg>
      </pc:sldChg>
      <pc:sldChg chg="addSp delSp modSp mod ord">
        <pc:chgData name="Adnan Muhammed" userId="aec6839282ad72a5" providerId="LiveId" clId="{417EB4F2-2E6A-4947-9392-EF40DEAE4D9F}" dt="2023-05-02T14:03:14.773" v="811" actId="1076"/>
        <pc:sldMkLst>
          <pc:docMk/>
          <pc:sldMk cId="692537382" sldId="284"/>
        </pc:sldMkLst>
        <pc:spChg chg="add mod">
          <ac:chgData name="Adnan Muhammed" userId="aec6839282ad72a5" providerId="LiveId" clId="{417EB4F2-2E6A-4947-9392-EF40DEAE4D9F}" dt="2023-05-02T13:56:54.623" v="678" actId="1076"/>
          <ac:spMkLst>
            <pc:docMk/>
            <pc:sldMk cId="692537382" sldId="284"/>
            <ac:spMk id="17" creationId="{633BD181-5A21-F314-4ADB-AF5EA7F369A0}"/>
          </ac:spMkLst>
        </pc:spChg>
        <pc:spChg chg="mod">
          <ac:chgData name="Adnan Muhammed" userId="aec6839282ad72a5" providerId="LiveId" clId="{417EB4F2-2E6A-4947-9392-EF40DEAE4D9F}" dt="2023-05-02T13:41:12.948" v="134"/>
          <ac:spMkLst>
            <pc:docMk/>
            <pc:sldMk cId="692537382" sldId="284"/>
            <ac:spMk id="19" creationId="{9B35E6F9-FA89-E310-1FA6-CF43E4FEE549}"/>
          </ac:spMkLst>
        </pc:spChg>
        <pc:spChg chg="add mod">
          <ac:chgData name="Adnan Muhammed" userId="aec6839282ad72a5" providerId="LiveId" clId="{417EB4F2-2E6A-4947-9392-EF40DEAE4D9F}" dt="2023-05-02T14:02:52.206" v="804" actId="1076"/>
          <ac:spMkLst>
            <pc:docMk/>
            <pc:sldMk cId="692537382" sldId="284"/>
            <ac:spMk id="22" creationId="{B6A38054-11C2-D3A4-3F86-E16FCC518D9E}"/>
          </ac:spMkLst>
        </pc:spChg>
        <pc:spChg chg="add mod">
          <ac:chgData name="Adnan Muhammed" userId="aec6839282ad72a5" providerId="LiveId" clId="{417EB4F2-2E6A-4947-9392-EF40DEAE4D9F}" dt="2023-05-02T14:03:09.748" v="809" actId="1076"/>
          <ac:spMkLst>
            <pc:docMk/>
            <pc:sldMk cId="692537382" sldId="284"/>
            <ac:spMk id="23" creationId="{B781C0B0-9986-B587-8861-A418B7A84AA0}"/>
          </ac:spMkLst>
        </pc:spChg>
        <pc:spChg chg="add mod">
          <ac:chgData name="Adnan Muhammed" userId="aec6839282ad72a5" providerId="LiveId" clId="{417EB4F2-2E6A-4947-9392-EF40DEAE4D9F}" dt="2023-05-02T14:00:33.481" v="788" actId="1076"/>
          <ac:spMkLst>
            <pc:docMk/>
            <pc:sldMk cId="692537382" sldId="284"/>
            <ac:spMk id="24" creationId="{D4340664-F571-ADBE-F973-F2DC31D99973}"/>
          </ac:spMkLst>
        </pc:spChg>
        <pc:grpChg chg="mod">
          <ac:chgData name="Adnan Muhammed" userId="aec6839282ad72a5" providerId="LiveId" clId="{417EB4F2-2E6A-4947-9392-EF40DEAE4D9F}" dt="2023-05-02T13:58:06.178" v="706" actId="1076"/>
          <ac:grpSpMkLst>
            <pc:docMk/>
            <pc:sldMk cId="692537382" sldId="284"/>
            <ac:grpSpMk id="10" creationId="{483797A4-CE24-2AD9-9F90-ABB8D5F998BC}"/>
          </ac:grpSpMkLst>
        </pc:grpChg>
        <pc:grpChg chg="mod">
          <ac:chgData name="Adnan Muhammed" userId="aec6839282ad72a5" providerId="LiveId" clId="{417EB4F2-2E6A-4947-9392-EF40DEAE4D9F}" dt="2023-05-02T13:58:06.178" v="706" actId="1076"/>
          <ac:grpSpMkLst>
            <pc:docMk/>
            <pc:sldMk cId="692537382" sldId="284"/>
            <ac:grpSpMk id="11" creationId="{DA39A399-1CFE-D344-B158-F3DE7A07C19B}"/>
          </ac:grpSpMkLst>
        </pc:grpChg>
        <pc:grpChg chg="mod">
          <ac:chgData name="Adnan Muhammed" userId="aec6839282ad72a5" providerId="LiveId" clId="{417EB4F2-2E6A-4947-9392-EF40DEAE4D9F}" dt="2023-05-02T13:58:06.178" v="706" actId="1076"/>
          <ac:grpSpMkLst>
            <pc:docMk/>
            <pc:sldMk cId="692537382" sldId="284"/>
            <ac:grpSpMk id="16" creationId="{88B2BAAC-6033-FB99-9147-9FAAF33662C9}"/>
          </ac:grpSpMkLst>
        </pc:grpChg>
        <pc:grpChg chg="add mod">
          <ac:chgData name="Adnan Muhammed" userId="aec6839282ad72a5" providerId="LiveId" clId="{417EB4F2-2E6A-4947-9392-EF40DEAE4D9F}" dt="2023-05-02T13:56:54.623" v="678" actId="1076"/>
          <ac:grpSpMkLst>
            <pc:docMk/>
            <pc:sldMk cId="692537382" sldId="284"/>
            <ac:grpSpMk id="18" creationId="{78BE2CF6-F25D-9AB9-04CA-8113F287ED65}"/>
          </ac:grpSpMkLst>
        </pc:grp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5" creationId="{3C35BF6C-A9F5-CB44-DB35-ACB7FD1A14AF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6" creationId="{E8E4ADFD-F0FF-0C66-86D1-319D921A8434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7" creationId="{508876C3-49B4-435A-6A93-64ACD1A0B9AE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8" creationId="{65FC7FFB-397B-37D1-6E5B-589E229F95E5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9" creationId="{D3AB6E04-BE0A-48FD-D92A-A3DD49AD53E7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12" creationId="{25BFADE8-ACED-CFD7-731D-990B0C53687D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13" creationId="{1B558532-AA2E-BC69-B575-5262FA848291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14" creationId="{19F82629-CDB3-01AC-627C-5CAF5392FCB6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15" creationId="{F71FFA5A-2E59-4247-19C8-D0339146A7A6}"/>
          </ac:picMkLst>
        </pc:picChg>
        <pc:picChg chg="mod">
          <ac:chgData name="Adnan Muhammed" userId="aec6839282ad72a5" providerId="LiveId" clId="{417EB4F2-2E6A-4947-9392-EF40DEAE4D9F}" dt="2023-05-02T13:58:06.178" v="706" actId="1076"/>
          <ac:picMkLst>
            <pc:docMk/>
            <pc:sldMk cId="692537382" sldId="284"/>
            <ac:picMk id="3074" creationId="{65E98322-3772-07F2-8640-6EA29F61E4ED}"/>
          </ac:picMkLst>
        </pc:picChg>
        <pc:picChg chg="add mod">
          <ac:chgData name="Adnan Muhammed" userId="aec6839282ad72a5" providerId="LiveId" clId="{417EB4F2-2E6A-4947-9392-EF40DEAE4D9F}" dt="2023-05-02T14:03:14.773" v="811" actId="1076"/>
          <ac:picMkLst>
            <pc:docMk/>
            <pc:sldMk cId="692537382" sldId="284"/>
            <ac:picMk id="3078" creationId="{B3BB6422-2376-2E99-A00B-24DF87CC1448}"/>
          </ac:picMkLst>
        </pc:picChg>
        <pc:cxnChg chg="mod">
          <ac:chgData name="Adnan Muhammed" userId="aec6839282ad72a5" providerId="LiveId" clId="{417EB4F2-2E6A-4947-9392-EF40DEAE4D9F}" dt="2023-05-02T13:41:12.948" v="134"/>
          <ac:cxnSpMkLst>
            <pc:docMk/>
            <pc:sldMk cId="692537382" sldId="284"/>
            <ac:cxnSpMk id="20" creationId="{AC19D45E-46CF-E85A-6B8E-59845C93B0CB}"/>
          </ac:cxnSpMkLst>
        </pc:cxnChg>
        <pc:cxnChg chg="mod">
          <ac:chgData name="Adnan Muhammed" userId="aec6839282ad72a5" providerId="LiveId" clId="{417EB4F2-2E6A-4947-9392-EF40DEAE4D9F}" dt="2023-05-02T13:41:12.948" v="134"/>
          <ac:cxnSpMkLst>
            <pc:docMk/>
            <pc:sldMk cId="692537382" sldId="284"/>
            <ac:cxnSpMk id="21" creationId="{5BBB37F4-1083-7FB4-7A5C-2AFB66037530}"/>
          </ac:cxnSpMkLst>
        </pc:cxnChg>
        <pc:cxnChg chg="add del mod">
          <ac:chgData name="Adnan Muhammed" userId="aec6839282ad72a5" providerId="LiveId" clId="{417EB4F2-2E6A-4947-9392-EF40DEAE4D9F}" dt="2023-05-02T14:01:44.184" v="792" actId="478"/>
          <ac:cxnSpMkLst>
            <pc:docMk/>
            <pc:sldMk cId="692537382" sldId="284"/>
            <ac:cxnSpMk id="26" creationId="{6BB263D0-B45B-F41D-D68A-408F516EB479}"/>
          </ac:cxnSpMkLst>
        </pc:cxnChg>
      </pc:sldChg>
      <pc:sldChg chg="addSp modSp mod">
        <pc:chgData name="Adnan Muhammed" userId="aec6839282ad72a5" providerId="LiveId" clId="{417EB4F2-2E6A-4947-9392-EF40DEAE4D9F}" dt="2023-05-02T13:47:23.883" v="245" actId="1076"/>
        <pc:sldMkLst>
          <pc:docMk/>
          <pc:sldMk cId="268196432" sldId="286"/>
        </pc:sldMkLst>
        <pc:spChg chg="add mod">
          <ac:chgData name="Adnan Muhammed" userId="aec6839282ad72a5" providerId="LiveId" clId="{417EB4F2-2E6A-4947-9392-EF40DEAE4D9F}" dt="2023-05-02T13:47:10.449" v="238" actId="20577"/>
          <ac:spMkLst>
            <pc:docMk/>
            <pc:sldMk cId="268196432" sldId="286"/>
            <ac:spMk id="11" creationId="{FB7F4328-3DAE-EF7B-A038-E9CA1E8A76F8}"/>
          </ac:spMkLst>
        </pc:spChg>
        <pc:spChg chg="mod">
          <ac:chgData name="Adnan Muhammed" userId="aec6839282ad72a5" providerId="LiveId" clId="{417EB4F2-2E6A-4947-9392-EF40DEAE4D9F}" dt="2023-05-02T13:47:01.305" v="222"/>
          <ac:spMkLst>
            <pc:docMk/>
            <pc:sldMk cId="268196432" sldId="286"/>
            <ac:spMk id="21" creationId="{980068F4-CDDE-ACE7-1624-D51CF211C554}"/>
          </ac:spMkLst>
        </pc:spChg>
        <pc:grpChg chg="add mod">
          <ac:chgData name="Adnan Muhammed" userId="aec6839282ad72a5" providerId="LiveId" clId="{417EB4F2-2E6A-4947-9392-EF40DEAE4D9F}" dt="2023-05-02T13:47:13.459" v="239" actId="1076"/>
          <ac:grpSpMkLst>
            <pc:docMk/>
            <pc:sldMk cId="268196432" sldId="286"/>
            <ac:grpSpMk id="13" creationId="{1DA66D2E-1CBD-AB2F-C951-EBEB47C02F1C}"/>
          </ac:grpSpMkLst>
        </pc:grpChg>
        <pc:picChg chg="mod">
          <ac:chgData name="Adnan Muhammed" userId="aec6839282ad72a5" providerId="LiveId" clId="{417EB4F2-2E6A-4947-9392-EF40DEAE4D9F}" dt="2023-05-02T13:47:23.883" v="245" actId="1076"/>
          <ac:picMkLst>
            <pc:docMk/>
            <pc:sldMk cId="268196432" sldId="286"/>
            <ac:picMk id="7" creationId="{917F9748-415D-F568-B00F-F4A07547F55C}"/>
          </ac:picMkLst>
        </pc:picChg>
        <pc:picChg chg="mod">
          <ac:chgData name="Adnan Muhammed" userId="aec6839282ad72a5" providerId="LiveId" clId="{417EB4F2-2E6A-4947-9392-EF40DEAE4D9F}" dt="2023-05-02T13:47:20.598" v="244" actId="1076"/>
          <ac:picMkLst>
            <pc:docMk/>
            <pc:sldMk cId="268196432" sldId="286"/>
            <ac:picMk id="9" creationId="{9ABB20BB-FB83-65FC-3D5C-DE6E119C66E1}"/>
          </ac:picMkLst>
        </pc:picChg>
        <pc:cxnChg chg="mod">
          <ac:chgData name="Adnan Muhammed" userId="aec6839282ad72a5" providerId="LiveId" clId="{417EB4F2-2E6A-4947-9392-EF40DEAE4D9F}" dt="2023-05-02T13:47:01.305" v="222"/>
          <ac:cxnSpMkLst>
            <pc:docMk/>
            <pc:sldMk cId="268196432" sldId="286"/>
            <ac:cxnSpMk id="25" creationId="{0853961B-ACF2-C760-EBDE-BA9DB5241A5D}"/>
          </ac:cxnSpMkLst>
        </pc:cxnChg>
        <pc:cxnChg chg="mod">
          <ac:chgData name="Adnan Muhammed" userId="aec6839282ad72a5" providerId="LiveId" clId="{417EB4F2-2E6A-4947-9392-EF40DEAE4D9F}" dt="2023-05-02T13:47:01.305" v="222"/>
          <ac:cxnSpMkLst>
            <pc:docMk/>
            <pc:sldMk cId="268196432" sldId="286"/>
            <ac:cxnSpMk id="29" creationId="{C5B5C05D-DDC4-D5D2-C0F4-4864D1A5B1C6}"/>
          </ac:cxnSpMkLst>
        </pc:cxnChg>
      </pc:sldChg>
      <pc:sldChg chg="addSp modSp mod ord">
        <pc:chgData name="Adnan Muhammed" userId="aec6839282ad72a5" providerId="LiveId" clId="{417EB4F2-2E6A-4947-9392-EF40DEAE4D9F}" dt="2023-05-02T13:50:19.357" v="371" actId="27636"/>
        <pc:sldMkLst>
          <pc:docMk/>
          <pc:sldMk cId="828493929" sldId="287"/>
        </pc:sldMkLst>
        <pc:spChg chg="add mod">
          <ac:chgData name="Adnan Muhammed" userId="aec6839282ad72a5" providerId="LiveId" clId="{417EB4F2-2E6A-4947-9392-EF40DEAE4D9F}" dt="2023-05-02T13:50:19.357" v="371" actId="27636"/>
          <ac:spMkLst>
            <pc:docMk/>
            <pc:sldMk cId="828493929" sldId="287"/>
            <ac:spMk id="9" creationId="{A46FD133-4590-23AF-E16B-B554419F74D0}"/>
          </ac:spMkLst>
        </pc:spChg>
        <pc:spChg chg="mod">
          <ac:chgData name="Adnan Muhammed" userId="aec6839282ad72a5" providerId="LiveId" clId="{417EB4F2-2E6A-4947-9392-EF40DEAE4D9F}" dt="2023-05-02T13:48:41.508" v="279"/>
          <ac:spMkLst>
            <pc:docMk/>
            <pc:sldMk cId="828493929" sldId="287"/>
            <ac:spMk id="11" creationId="{1601371F-1FB3-827C-D7CC-1A9C0E9EF62C}"/>
          </ac:spMkLst>
        </pc:spChg>
        <pc:grpChg chg="add mod">
          <ac:chgData name="Adnan Muhammed" userId="aec6839282ad72a5" providerId="LiveId" clId="{417EB4F2-2E6A-4947-9392-EF40DEAE4D9F}" dt="2023-05-02T13:48:57.962" v="282" actId="1076"/>
          <ac:grpSpMkLst>
            <pc:docMk/>
            <pc:sldMk cId="828493929" sldId="287"/>
            <ac:grpSpMk id="10" creationId="{4F94FA67-1702-657E-8784-90210015F6FE}"/>
          </ac:grpSpMkLst>
        </pc:grpChg>
        <pc:picChg chg="mod">
          <ac:chgData name="Adnan Muhammed" userId="aec6839282ad72a5" providerId="LiveId" clId="{417EB4F2-2E6A-4947-9392-EF40DEAE4D9F}" dt="2023-05-02T13:48:29.576" v="278" actId="1076"/>
          <ac:picMkLst>
            <pc:docMk/>
            <pc:sldMk cId="828493929" sldId="287"/>
            <ac:picMk id="6" creationId="{DB9574C2-4C83-F168-20DC-8318796AE431}"/>
          </ac:picMkLst>
        </pc:picChg>
        <pc:cxnChg chg="mod">
          <ac:chgData name="Adnan Muhammed" userId="aec6839282ad72a5" providerId="LiveId" clId="{417EB4F2-2E6A-4947-9392-EF40DEAE4D9F}" dt="2023-05-02T13:48:41.508" v="279"/>
          <ac:cxnSpMkLst>
            <pc:docMk/>
            <pc:sldMk cId="828493929" sldId="287"/>
            <ac:cxnSpMk id="12" creationId="{6FAFDBC7-B5F6-D200-5E1A-C48F236D9EC5}"/>
          </ac:cxnSpMkLst>
        </pc:cxnChg>
        <pc:cxnChg chg="mod">
          <ac:chgData name="Adnan Muhammed" userId="aec6839282ad72a5" providerId="LiveId" clId="{417EB4F2-2E6A-4947-9392-EF40DEAE4D9F}" dt="2023-05-02T13:48:41.508" v="279"/>
          <ac:cxnSpMkLst>
            <pc:docMk/>
            <pc:sldMk cId="828493929" sldId="287"/>
            <ac:cxnSpMk id="13" creationId="{BCFC3F0E-EADA-B292-4DC0-572C2F01021D}"/>
          </ac:cxnSpMkLst>
        </pc:cxnChg>
      </pc:sldChg>
      <pc:sldChg chg="addSp delSp modSp mod">
        <pc:chgData name="Adnan Muhammed" userId="aec6839282ad72a5" providerId="LiveId" clId="{417EB4F2-2E6A-4947-9392-EF40DEAE4D9F}" dt="2023-05-02T14:06:59.757" v="842" actId="1076"/>
        <pc:sldMkLst>
          <pc:docMk/>
          <pc:sldMk cId="3365348585" sldId="288"/>
        </pc:sldMkLst>
        <pc:spChg chg="add del mod">
          <ac:chgData name="Adnan Muhammed" userId="aec6839282ad72a5" providerId="LiveId" clId="{417EB4F2-2E6A-4947-9392-EF40DEAE4D9F}" dt="2023-05-02T13:49:38.896" v="363" actId="478"/>
          <ac:spMkLst>
            <pc:docMk/>
            <pc:sldMk cId="3365348585" sldId="288"/>
            <ac:spMk id="23" creationId="{3EB3B539-1D34-413E-B296-F381E038568A}"/>
          </ac:spMkLst>
        </pc:spChg>
        <pc:spChg chg="mod">
          <ac:chgData name="Adnan Muhammed" userId="aec6839282ad72a5" providerId="LiveId" clId="{417EB4F2-2E6A-4947-9392-EF40DEAE4D9F}" dt="2023-05-02T13:48:42.826" v="280"/>
          <ac:spMkLst>
            <pc:docMk/>
            <pc:sldMk cId="3365348585" sldId="288"/>
            <ac:spMk id="25" creationId="{9B119938-B1E6-CC17-C3F0-A4F700598E2C}"/>
          </ac:spMkLst>
        </pc:spChg>
        <pc:spChg chg="add mod">
          <ac:chgData name="Adnan Muhammed" userId="aec6839282ad72a5" providerId="LiveId" clId="{417EB4F2-2E6A-4947-9392-EF40DEAE4D9F}" dt="2023-05-02T14:06:59.757" v="842" actId="1076"/>
          <ac:spMkLst>
            <pc:docMk/>
            <pc:sldMk cId="3365348585" sldId="288"/>
            <ac:spMk id="28" creationId="{4D17C5A9-A183-D017-3075-3871EA1222C3}"/>
          </ac:spMkLst>
        </pc:spChg>
        <pc:spChg chg="mod">
          <ac:chgData name="Adnan Muhammed" userId="aec6839282ad72a5" providerId="LiveId" clId="{417EB4F2-2E6A-4947-9392-EF40DEAE4D9F}" dt="2023-05-02T13:49:36.156" v="362"/>
          <ac:spMkLst>
            <pc:docMk/>
            <pc:sldMk cId="3365348585" sldId="288"/>
            <ac:spMk id="30" creationId="{06C23AFE-4732-E1DE-7AA0-C69B3B7BCB40}"/>
          </ac:spMkLst>
        </pc:spChg>
        <pc:grpChg chg="add del mod">
          <ac:chgData name="Adnan Muhammed" userId="aec6839282ad72a5" providerId="LiveId" clId="{417EB4F2-2E6A-4947-9392-EF40DEAE4D9F}" dt="2023-05-02T13:49:38.896" v="363" actId="478"/>
          <ac:grpSpMkLst>
            <pc:docMk/>
            <pc:sldMk cId="3365348585" sldId="288"/>
            <ac:grpSpMk id="24" creationId="{50817384-A4C4-2493-4683-969AAF32B5C5}"/>
          </ac:grpSpMkLst>
        </pc:grpChg>
        <pc:grpChg chg="add mod">
          <ac:chgData name="Adnan Muhammed" userId="aec6839282ad72a5" providerId="LiveId" clId="{417EB4F2-2E6A-4947-9392-EF40DEAE4D9F}" dt="2023-05-02T14:06:59.757" v="842" actId="1076"/>
          <ac:grpSpMkLst>
            <pc:docMk/>
            <pc:sldMk cId="3365348585" sldId="288"/>
            <ac:grpSpMk id="29" creationId="{BD26AE7B-3A1C-987C-6D08-71A440ED76AD}"/>
          </ac:grpSpMkLst>
        </pc:grpChg>
        <pc:picChg chg="mod">
          <ac:chgData name="Adnan Muhammed" userId="aec6839282ad72a5" providerId="LiveId" clId="{417EB4F2-2E6A-4947-9392-EF40DEAE4D9F}" dt="2023-05-02T14:06:53.297" v="841" actId="1076"/>
          <ac:picMkLst>
            <pc:docMk/>
            <pc:sldMk cId="3365348585" sldId="288"/>
            <ac:picMk id="5" creationId="{BDE4212B-7049-0356-A5BA-59E74C39ADD3}"/>
          </ac:picMkLst>
        </pc:picChg>
        <pc:picChg chg="mod">
          <ac:chgData name="Adnan Muhammed" userId="aec6839282ad72a5" providerId="LiveId" clId="{417EB4F2-2E6A-4947-9392-EF40DEAE4D9F}" dt="2023-05-02T14:06:44.943" v="837" actId="1076"/>
          <ac:picMkLst>
            <pc:docMk/>
            <pc:sldMk cId="3365348585" sldId="288"/>
            <ac:picMk id="9" creationId="{F8673A5E-3314-3450-9702-467CF7CC6372}"/>
          </ac:picMkLst>
        </pc:picChg>
        <pc:picChg chg="mod">
          <ac:chgData name="Adnan Muhammed" userId="aec6839282ad72a5" providerId="LiveId" clId="{417EB4F2-2E6A-4947-9392-EF40DEAE4D9F}" dt="2023-05-02T14:06:49.324" v="839" actId="1076"/>
          <ac:picMkLst>
            <pc:docMk/>
            <pc:sldMk cId="3365348585" sldId="288"/>
            <ac:picMk id="20" creationId="{955E6E52-6654-90F3-653A-3391EDF858C4}"/>
          </ac:picMkLst>
        </pc:picChg>
        <pc:picChg chg="mod">
          <ac:chgData name="Adnan Muhammed" userId="aec6839282ad72a5" providerId="LiveId" clId="{417EB4F2-2E6A-4947-9392-EF40DEAE4D9F}" dt="2023-05-02T14:06:51.245" v="840" actId="1076"/>
          <ac:picMkLst>
            <pc:docMk/>
            <pc:sldMk cId="3365348585" sldId="288"/>
            <ac:picMk id="21" creationId="{92963E83-08E7-40A6-12B6-653A968527D1}"/>
          </ac:picMkLst>
        </pc:picChg>
        <pc:picChg chg="mod">
          <ac:chgData name="Adnan Muhammed" userId="aec6839282ad72a5" providerId="LiveId" clId="{417EB4F2-2E6A-4947-9392-EF40DEAE4D9F}" dt="2023-05-02T14:06:46.593" v="838" actId="1076"/>
          <ac:picMkLst>
            <pc:docMk/>
            <pc:sldMk cId="3365348585" sldId="288"/>
            <ac:picMk id="22" creationId="{5EF8439E-F0D3-C7ED-3F4B-694BCD878CDD}"/>
          </ac:picMkLst>
        </pc:picChg>
        <pc:cxnChg chg="mod">
          <ac:chgData name="Adnan Muhammed" userId="aec6839282ad72a5" providerId="LiveId" clId="{417EB4F2-2E6A-4947-9392-EF40DEAE4D9F}" dt="2023-05-02T13:48:42.826" v="280"/>
          <ac:cxnSpMkLst>
            <pc:docMk/>
            <pc:sldMk cId="3365348585" sldId="288"/>
            <ac:cxnSpMk id="26" creationId="{E6D5A7B0-6A1D-4872-A9A3-ED3AC738C7BA}"/>
          </ac:cxnSpMkLst>
        </pc:cxnChg>
        <pc:cxnChg chg="mod">
          <ac:chgData name="Adnan Muhammed" userId="aec6839282ad72a5" providerId="LiveId" clId="{417EB4F2-2E6A-4947-9392-EF40DEAE4D9F}" dt="2023-05-02T13:48:42.826" v="280"/>
          <ac:cxnSpMkLst>
            <pc:docMk/>
            <pc:sldMk cId="3365348585" sldId="288"/>
            <ac:cxnSpMk id="27" creationId="{8931B4C5-EA36-07C5-D870-AF60736878D7}"/>
          </ac:cxnSpMkLst>
        </pc:cxnChg>
        <pc:cxnChg chg="mod">
          <ac:chgData name="Adnan Muhammed" userId="aec6839282ad72a5" providerId="LiveId" clId="{417EB4F2-2E6A-4947-9392-EF40DEAE4D9F}" dt="2023-05-02T13:49:36.156" v="362"/>
          <ac:cxnSpMkLst>
            <pc:docMk/>
            <pc:sldMk cId="3365348585" sldId="288"/>
            <ac:cxnSpMk id="31" creationId="{5AA512C4-EB81-F204-1E5D-25A342C33F60}"/>
          </ac:cxnSpMkLst>
        </pc:cxnChg>
        <pc:cxnChg chg="mod">
          <ac:chgData name="Adnan Muhammed" userId="aec6839282ad72a5" providerId="LiveId" clId="{417EB4F2-2E6A-4947-9392-EF40DEAE4D9F}" dt="2023-05-02T13:49:36.156" v="362"/>
          <ac:cxnSpMkLst>
            <pc:docMk/>
            <pc:sldMk cId="3365348585" sldId="288"/>
            <ac:cxnSpMk id="32" creationId="{28F68BBF-83AD-DD3D-6A83-DAED5D1D8452}"/>
          </ac:cxnSpMkLst>
        </pc:cxnChg>
      </pc:sldChg>
      <pc:sldChg chg="addSp modSp mod">
        <pc:chgData name="Adnan Muhammed" userId="aec6839282ad72a5" providerId="LiveId" clId="{417EB4F2-2E6A-4947-9392-EF40DEAE4D9F}" dt="2023-05-02T13:48:08.927" v="277" actId="27636"/>
        <pc:sldMkLst>
          <pc:docMk/>
          <pc:sldMk cId="3437677893" sldId="289"/>
        </pc:sldMkLst>
        <pc:spChg chg="add mod">
          <ac:chgData name="Adnan Muhammed" userId="aec6839282ad72a5" providerId="LiveId" clId="{417EB4F2-2E6A-4947-9392-EF40DEAE4D9F}" dt="2023-05-02T13:48:08.927" v="277" actId="27636"/>
          <ac:spMkLst>
            <pc:docMk/>
            <pc:sldMk cId="3437677893" sldId="289"/>
            <ac:spMk id="10" creationId="{7BC0F3AA-7E87-B99B-7CC6-AD2ED851FBDA}"/>
          </ac:spMkLst>
        </pc:spChg>
        <pc:spChg chg="mod">
          <ac:chgData name="Adnan Muhammed" userId="aec6839282ad72a5" providerId="LiveId" clId="{417EB4F2-2E6A-4947-9392-EF40DEAE4D9F}" dt="2023-05-02T13:47:54.424" v="255"/>
          <ac:spMkLst>
            <pc:docMk/>
            <pc:sldMk cId="3437677893" sldId="289"/>
            <ac:spMk id="12" creationId="{DF13AD34-6BDD-4A5E-D431-966D08440058}"/>
          </ac:spMkLst>
        </pc:spChg>
        <pc:grpChg chg="add mod">
          <ac:chgData name="Adnan Muhammed" userId="aec6839282ad72a5" providerId="LiveId" clId="{417EB4F2-2E6A-4947-9392-EF40DEAE4D9F}" dt="2023-05-02T13:47:56.885" v="256" actId="1076"/>
          <ac:grpSpMkLst>
            <pc:docMk/>
            <pc:sldMk cId="3437677893" sldId="289"/>
            <ac:grpSpMk id="11" creationId="{0F5AD385-1797-8928-59EB-BBA040C29E6F}"/>
          </ac:grpSpMkLst>
        </pc:grpChg>
        <pc:picChg chg="mod">
          <ac:chgData name="Adnan Muhammed" userId="aec6839282ad72a5" providerId="LiveId" clId="{417EB4F2-2E6A-4947-9392-EF40DEAE4D9F}" dt="2023-05-02T13:47:48.333" v="254" actId="1076"/>
          <ac:picMkLst>
            <pc:docMk/>
            <pc:sldMk cId="3437677893" sldId="289"/>
            <ac:picMk id="4" creationId="{B474999E-BCC1-6E48-007F-7D1244B20382}"/>
          </ac:picMkLst>
        </pc:picChg>
        <pc:picChg chg="mod">
          <ac:chgData name="Adnan Muhammed" userId="aec6839282ad72a5" providerId="LiveId" clId="{417EB4F2-2E6A-4947-9392-EF40DEAE4D9F}" dt="2023-05-02T13:47:39.137" v="248" actId="1076"/>
          <ac:picMkLst>
            <pc:docMk/>
            <pc:sldMk cId="3437677893" sldId="289"/>
            <ac:picMk id="5" creationId="{B523D5C8-5CB7-0BCC-5FD6-639091C84BAD}"/>
          </ac:picMkLst>
        </pc:picChg>
        <pc:picChg chg="mod">
          <ac:chgData name="Adnan Muhammed" userId="aec6839282ad72a5" providerId="LiveId" clId="{417EB4F2-2E6A-4947-9392-EF40DEAE4D9F}" dt="2023-05-02T13:47:42.842" v="251" actId="1076"/>
          <ac:picMkLst>
            <pc:docMk/>
            <pc:sldMk cId="3437677893" sldId="289"/>
            <ac:picMk id="9" creationId="{84FC5A41-609D-BA6B-7EB2-B05E4001BAF9}"/>
          </ac:picMkLst>
        </pc:picChg>
        <pc:cxnChg chg="mod">
          <ac:chgData name="Adnan Muhammed" userId="aec6839282ad72a5" providerId="LiveId" clId="{417EB4F2-2E6A-4947-9392-EF40DEAE4D9F}" dt="2023-05-02T13:47:54.424" v="255"/>
          <ac:cxnSpMkLst>
            <pc:docMk/>
            <pc:sldMk cId="3437677893" sldId="289"/>
            <ac:cxnSpMk id="13" creationId="{2E6AEB01-691D-D240-2A1F-C0F9716AA51E}"/>
          </ac:cxnSpMkLst>
        </pc:cxnChg>
        <pc:cxnChg chg="mod">
          <ac:chgData name="Adnan Muhammed" userId="aec6839282ad72a5" providerId="LiveId" clId="{417EB4F2-2E6A-4947-9392-EF40DEAE4D9F}" dt="2023-05-02T13:47:54.424" v="255"/>
          <ac:cxnSpMkLst>
            <pc:docMk/>
            <pc:sldMk cId="3437677893" sldId="289"/>
            <ac:cxnSpMk id="14" creationId="{2E322B2C-F2E4-CE48-ACC9-D390856296EC}"/>
          </ac:cxnSpMkLst>
        </pc:cxnChg>
      </pc:sldChg>
    </pc:docChg>
  </pc:docChgLst>
  <pc:docChgLst>
    <pc:chgData name="Adnan Muhammed" userId="aec6839282ad72a5" providerId="LiveId" clId="{5CCBF514-6261-4A74-9CFD-C07971C98538}"/>
    <pc:docChg chg="modSld">
      <pc:chgData name="Adnan Muhammed" userId="aec6839282ad72a5" providerId="LiveId" clId="{5CCBF514-6261-4A74-9CFD-C07971C98538}" dt="2023-10-25T03:15:27.376" v="0" actId="20577"/>
      <pc:docMkLst>
        <pc:docMk/>
      </pc:docMkLst>
      <pc:sldChg chg="modSp mod">
        <pc:chgData name="Adnan Muhammed" userId="aec6839282ad72a5" providerId="LiveId" clId="{5CCBF514-6261-4A74-9CFD-C07971C98538}" dt="2023-10-25T03:15:27.376" v="0" actId="20577"/>
        <pc:sldMkLst>
          <pc:docMk/>
          <pc:sldMk cId="414218595" sldId="264"/>
        </pc:sldMkLst>
        <pc:spChg chg="mod">
          <ac:chgData name="Adnan Muhammed" userId="aec6839282ad72a5" providerId="LiveId" clId="{5CCBF514-6261-4A74-9CFD-C07971C98538}" dt="2023-10-25T03:15:27.376" v="0" actId="20577"/>
          <ac:spMkLst>
            <pc:docMk/>
            <pc:sldMk cId="414218595" sldId="264"/>
            <ac:spMk id="4" creationId="{11A9790B-B068-38FE-D281-ADADE24273BD}"/>
          </ac:spMkLst>
        </pc:spChg>
      </pc:sldChg>
    </pc:docChg>
  </pc:docChgLst>
  <pc:docChgLst>
    <pc:chgData name="Adnan Muhammed" userId="aec6839282ad72a5" providerId="LiveId" clId="{21B22322-9237-4DD8-9349-91ABDE5F9242}"/>
    <pc:docChg chg="modSld">
      <pc:chgData name="Adnan Muhammed" userId="aec6839282ad72a5" providerId="LiveId" clId="{21B22322-9237-4DD8-9349-91ABDE5F9242}" dt="2023-10-25T01:49:37.909" v="6" actId="1076"/>
      <pc:docMkLst>
        <pc:docMk/>
      </pc:docMkLst>
      <pc:sldChg chg="addSp delSp modSp">
        <pc:chgData name="Adnan Muhammed" userId="aec6839282ad72a5" providerId="LiveId" clId="{21B22322-9237-4DD8-9349-91ABDE5F9242}" dt="2023-10-25T01:49:37.909" v="6" actId="1076"/>
        <pc:sldMkLst>
          <pc:docMk/>
          <pc:sldMk cId="3996493895" sldId="260"/>
        </pc:sldMkLst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2" creationId="{A52BC251-AED2-AC0D-58CF-1BA79B906908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9" creationId="{EBE5784E-8FDD-9AAD-30B6-0D89379B768B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53" creationId="{EFEE56EB-2AAA-D356-EAB7-E4B9C58A7B8F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54" creationId="{E6C45C78-1C61-7DA5-3E8B-7884BE03E804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55" creationId="{7807F666-5B05-B316-5EEB-25B167D947A8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56" creationId="{6B2188B2-3B82-FC2B-77C8-429A526F3B81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57" creationId="{77E25398-6FC8-9D4C-26BB-317E02680B77}"/>
          </ac:spMkLst>
        </pc:spChg>
        <pc:spChg chg="mod topLvl">
          <ac:chgData name="Adnan Muhammed" userId="aec6839282ad72a5" providerId="LiveId" clId="{21B22322-9237-4DD8-9349-91ABDE5F9242}" dt="2023-10-25T01:49:37.909" v="6" actId="1076"/>
          <ac:spMkLst>
            <pc:docMk/>
            <pc:sldMk cId="3996493895" sldId="260"/>
            <ac:spMk id="58" creationId="{4095C38D-5128-48EA-10B9-21ECCC85166D}"/>
          </ac:spMkLst>
        </pc:spChg>
        <pc:grpChg chg="add del mod">
          <ac:chgData name="Adnan Muhammed" userId="aec6839282ad72a5" providerId="LiveId" clId="{21B22322-9237-4DD8-9349-91ABDE5F9242}" dt="2023-10-25T01:49:30.660" v="4" actId="165"/>
          <ac:grpSpMkLst>
            <pc:docMk/>
            <pc:sldMk cId="3996493895" sldId="260"/>
            <ac:grpSpMk id="4" creationId="{81EEC263-4E9E-2195-80FE-D62543CC2CE8}"/>
          </ac:grpSpMkLst>
        </pc:grpChg>
        <pc:picChg chg="mod topLvl">
          <ac:chgData name="Adnan Muhammed" userId="aec6839282ad72a5" providerId="LiveId" clId="{21B22322-9237-4DD8-9349-91ABDE5F9242}" dt="2023-10-25T01:49:37.909" v="6" actId="1076"/>
          <ac:picMkLst>
            <pc:docMk/>
            <pc:sldMk cId="3996493895" sldId="260"/>
            <ac:picMk id="5122" creationId="{F3B042EA-A54D-A583-700B-0C2710323976}"/>
          </ac:picMkLst>
        </pc:picChg>
        <pc:picChg chg="mod topLvl">
          <ac:chgData name="Adnan Muhammed" userId="aec6839282ad72a5" providerId="LiveId" clId="{21B22322-9237-4DD8-9349-91ABDE5F9242}" dt="2023-10-25T01:49:37.909" v="6" actId="1076"/>
          <ac:picMkLst>
            <pc:docMk/>
            <pc:sldMk cId="3996493895" sldId="260"/>
            <ac:picMk id="5124" creationId="{954736A5-CE80-5EBB-BF4A-8D42E3DD2A6F}"/>
          </ac:picMkLst>
        </pc:picChg>
        <pc:picChg chg="mod topLvl">
          <ac:chgData name="Adnan Muhammed" userId="aec6839282ad72a5" providerId="LiveId" clId="{21B22322-9237-4DD8-9349-91ABDE5F9242}" dt="2023-10-25T01:49:37.909" v="6" actId="1076"/>
          <ac:picMkLst>
            <pc:docMk/>
            <pc:sldMk cId="3996493895" sldId="260"/>
            <ac:picMk id="5126" creationId="{00166F30-CAEA-5FD4-87E7-8CB287E661EF}"/>
          </ac:picMkLst>
        </pc:picChg>
        <pc:picChg chg="mod topLvl">
          <ac:chgData name="Adnan Muhammed" userId="aec6839282ad72a5" providerId="LiveId" clId="{21B22322-9237-4DD8-9349-91ABDE5F9242}" dt="2023-10-25T01:49:37.909" v="6" actId="1076"/>
          <ac:picMkLst>
            <pc:docMk/>
            <pc:sldMk cId="3996493895" sldId="260"/>
            <ac:picMk id="5134" creationId="{F82FF48E-D71F-6DA5-7D05-566E709A6323}"/>
          </ac:picMkLst>
        </pc:picChg>
        <pc:picChg chg="mod topLvl">
          <ac:chgData name="Adnan Muhammed" userId="aec6839282ad72a5" providerId="LiveId" clId="{21B22322-9237-4DD8-9349-91ABDE5F9242}" dt="2023-10-25T01:49:37.909" v="6" actId="1076"/>
          <ac:picMkLst>
            <pc:docMk/>
            <pc:sldMk cId="3996493895" sldId="260"/>
            <ac:picMk id="5138" creationId="{FB03A8F2-E6B4-E0C3-5B5A-E9B4F80AAEC2}"/>
          </ac:picMkLst>
        </pc:picChg>
        <pc:picChg chg="mod topLvl">
          <ac:chgData name="Adnan Muhammed" userId="aec6839282ad72a5" providerId="LiveId" clId="{21B22322-9237-4DD8-9349-91ABDE5F9242}" dt="2023-10-25T01:49:37.909" v="6" actId="1076"/>
          <ac:picMkLst>
            <pc:docMk/>
            <pc:sldMk cId="3996493895" sldId="260"/>
            <ac:picMk id="5140" creationId="{5203F5D0-87F3-2188-5E6C-0A5A6B7271A7}"/>
          </ac:picMkLst>
        </pc:pic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3" creationId="{420DF5D1-2DB7-DF61-850F-1E4C47DAD902}"/>
          </ac:cxnSpMkLst>
        </pc:cxn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32" creationId="{A5EEC841-FBF9-A801-B74E-E0F236100514}"/>
          </ac:cxnSpMkLst>
        </pc:cxn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36" creationId="{7B74C623-0B9F-77ED-9AF8-2D7B74FEA4E1}"/>
          </ac:cxnSpMkLst>
        </pc:cxn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41" creationId="{6AEC90A9-A6BE-AB84-2E5A-5907325BD253}"/>
          </ac:cxnSpMkLst>
        </pc:cxn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43" creationId="{6CBD0A5A-F609-5CC8-606F-844B74ED7242}"/>
          </ac:cxnSpMkLst>
        </pc:cxn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47" creationId="{A45B49EE-60BF-8B72-5ADD-860C75DB6849}"/>
          </ac:cxnSpMkLst>
        </pc:cxnChg>
        <pc:cxnChg chg="mod topLvl">
          <ac:chgData name="Adnan Muhammed" userId="aec6839282ad72a5" providerId="LiveId" clId="{21B22322-9237-4DD8-9349-91ABDE5F9242}" dt="2023-10-25T01:49:37.909" v="6" actId="1076"/>
          <ac:cxnSpMkLst>
            <pc:docMk/>
            <pc:sldMk cId="3996493895" sldId="260"/>
            <ac:cxnSpMk id="51" creationId="{0A5680E6-F216-0994-BF62-8E74A125D559}"/>
          </ac:cxnSpMkLst>
        </pc:cxnChg>
      </pc:sldChg>
      <pc:sldChg chg="addSp delSp modSp">
        <pc:chgData name="Adnan Muhammed" userId="aec6839282ad72a5" providerId="LiveId" clId="{21B22322-9237-4DD8-9349-91ABDE5F9242}" dt="2023-10-25T00:26:45.734" v="1"/>
        <pc:sldMkLst>
          <pc:docMk/>
          <pc:sldMk cId="2999094101" sldId="263"/>
        </pc:sldMkLst>
        <pc:picChg chg="add del mod">
          <ac:chgData name="Adnan Muhammed" userId="aec6839282ad72a5" providerId="LiveId" clId="{21B22322-9237-4DD8-9349-91ABDE5F9242}" dt="2023-10-25T00:26:45.734" v="1"/>
          <ac:picMkLst>
            <pc:docMk/>
            <pc:sldMk cId="2999094101" sldId="263"/>
            <ac:picMk id="2" creationId="{353D1EB9-F4CC-C9CE-2C3A-05C6C4D94FB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B059E-BAD4-4D36-8619-9E0F9C88BC8B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1B4433-9FD4-4477-A09A-299C28F0863B}">
      <dgm:prSet/>
      <dgm:spPr/>
      <dgm:t>
        <a:bodyPr/>
        <a:lstStyle/>
        <a:p>
          <a:r>
            <a:rPr lang="en-US" dirty="0"/>
            <a:t>Objective / Topic</a:t>
          </a:r>
        </a:p>
      </dgm:t>
    </dgm:pt>
    <dgm:pt modelId="{E7FB2858-3052-4972-A9EE-00E06BB09245}" type="parTrans" cxnId="{22AEBF39-EB33-4250-A471-AFB54D14C3C6}">
      <dgm:prSet/>
      <dgm:spPr/>
      <dgm:t>
        <a:bodyPr/>
        <a:lstStyle/>
        <a:p>
          <a:endParaRPr lang="en-US"/>
        </a:p>
      </dgm:t>
    </dgm:pt>
    <dgm:pt modelId="{488F217B-D51C-480F-A060-A8EEDEC3C721}" type="sibTrans" cxnId="{22AEBF39-EB33-4250-A471-AFB54D14C3C6}">
      <dgm:prSet/>
      <dgm:spPr/>
      <dgm:t>
        <a:bodyPr/>
        <a:lstStyle/>
        <a:p>
          <a:endParaRPr lang="en-US"/>
        </a:p>
      </dgm:t>
    </dgm:pt>
    <dgm:pt modelId="{1B358756-5B55-4691-AF76-F857728DDE09}">
      <dgm:prSet/>
      <dgm:spPr/>
      <dgm:t>
        <a:bodyPr/>
        <a:lstStyle/>
        <a:p>
          <a:r>
            <a:rPr lang="en-US" dirty="0"/>
            <a:t>Project Plan</a:t>
          </a:r>
        </a:p>
      </dgm:t>
    </dgm:pt>
    <dgm:pt modelId="{F66F8921-BEEA-4A8B-9DB8-1002E83251C6}" type="parTrans" cxnId="{A040F358-EAC3-48B9-975E-87B6C1068815}">
      <dgm:prSet/>
      <dgm:spPr/>
      <dgm:t>
        <a:bodyPr/>
        <a:lstStyle/>
        <a:p>
          <a:endParaRPr lang="en-US"/>
        </a:p>
      </dgm:t>
    </dgm:pt>
    <dgm:pt modelId="{F11C7839-9CB1-4837-8602-C271D8457573}" type="sibTrans" cxnId="{A040F358-EAC3-48B9-975E-87B6C1068815}">
      <dgm:prSet/>
      <dgm:spPr/>
      <dgm:t>
        <a:bodyPr/>
        <a:lstStyle/>
        <a:p>
          <a:endParaRPr lang="en-US"/>
        </a:p>
      </dgm:t>
    </dgm:pt>
    <dgm:pt modelId="{E11CFAF1-29BD-44C7-9357-EA63517452B3}">
      <dgm:prSet/>
      <dgm:spPr/>
      <dgm:t>
        <a:bodyPr/>
        <a:lstStyle/>
        <a:p>
          <a:r>
            <a:rPr lang="en-US" dirty="0"/>
            <a:t>EDA / Feature Engineering</a:t>
          </a:r>
        </a:p>
      </dgm:t>
    </dgm:pt>
    <dgm:pt modelId="{7C1A0647-E990-4977-B2FD-34E308B63360}" type="parTrans" cxnId="{09CD1C6D-3246-41CA-8A48-8C15C6D39C9B}">
      <dgm:prSet/>
      <dgm:spPr/>
      <dgm:t>
        <a:bodyPr/>
        <a:lstStyle/>
        <a:p>
          <a:endParaRPr lang="en-US"/>
        </a:p>
      </dgm:t>
    </dgm:pt>
    <dgm:pt modelId="{F99582CB-50E7-418D-842C-C2778BC60785}" type="sibTrans" cxnId="{09CD1C6D-3246-41CA-8A48-8C15C6D39C9B}">
      <dgm:prSet/>
      <dgm:spPr/>
      <dgm:t>
        <a:bodyPr/>
        <a:lstStyle/>
        <a:p>
          <a:endParaRPr lang="en-US"/>
        </a:p>
      </dgm:t>
    </dgm:pt>
    <dgm:pt modelId="{77FA1F87-634F-4F30-8DC6-70A67B718B4A}">
      <dgm:prSet/>
      <dgm:spPr/>
      <dgm:t>
        <a:bodyPr/>
        <a:lstStyle/>
        <a:p>
          <a:r>
            <a:rPr lang="en-US" dirty="0"/>
            <a:t>ML Models &amp; Evaluation</a:t>
          </a:r>
        </a:p>
      </dgm:t>
    </dgm:pt>
    <dgm:pt modelId="{AAB4D6C8-881F-459B-A341-460506C5D08E}" type="parTrans" cxnId="{E0575285-023E-4894-BA33-937879C6E249}">
      <dgm:prSet/>
      <dgm:spPr/>
      <dgm:t>
        <a:bodyPr/>
        <a:lstStyle/>
        <a:p>
          <a:endParaRPr lang="en-US"/>
        </a:p>
      </dgm:t>
    </dgm:pt>
    <dgm:pt modelId="{525ED299-8CE6-4375-A92C-08A5E45D6ED9}" type="sibTrans" cxnId="{E0575285-023E-4894-BA33-937879C6E249}">
      <dgm:prSet/>
      <dgm:spPr/>
      <dgm:t>
        <a:bodyPr/>
        <a:lstStyle/>
        <a:p>
          <a:endParaRPr lang="en-US"/>
        </a:p>
      </dgm:t>
    </dgm:pt>
    <dgm:pt modelId="{6561602D-4E14-45B7-90B6-0EA8C0BC4A02}">
      <dgm:prSet/>
      <dgm:spPr/>
      <dgm:t>
        <a:bodyPr/>
        <a:lstStyle/>
        <a:p>
          <a:r>
            <a:rPr lang="en-US" dirty="0"/>
            <a:t>Dashboard and Features</a:t>
          </a:r>
        </a:p>
      </dgm:t>
    </dgm:pt>
    <dgm:pt modelId="{0D3D0444-DFEF-4297-ACAB-2CB095F4A153}" type="parTrans" cxnId="{C6BAB45E-92E1-4AA5-93C5-7987305C208D}">
      <dgm:prSet/>
      <dgm:spPr/>
      <dgm:t>
        <a:bodyPr/>
        <a:lstStyle/>
        <a:p>
          <a:endParaRPr lang="en-US"/>
        </a:p>
      </dgm:t>
    </dgm:pt>
    <dgm:pt modelId="{62801EE9-603E-4926-9905-A4D96A878289}" type="sibTrans" cxnId="{C6BAB45E-92E1-4AA5-93C5-7987305C208D}">
      <dgm:prSet/>
      <dgm:spPr/>
      <dgm:t>
        <a:bodyPr/>
        <a:lstStyle/>
        <a:p>
          <a:endParaRPr lang="en-US"/>
        </a:p>
      </dgm:t>
    </dgm:pt>
    <dgm:pt modelId="{58553541-92A2-4DC0-BFB9-CD2CA28CE94B}">
      <dgm:prSet/>
      <dgm:spPr/>
      <dgm:t>
        <a:bodyPr/>
        <a:lstStyle/>
        <a:p>
          <a:r>
            <a:rPr lang="en-US" dirty="0"/>
            <a:t>Next Steps</a:t>
          </a:r>
        </a:p>
      </dgm:t>
    </dgm:pt>
    <dgm:pt modelId="{BCCC50A0-75E5-480E-B7D4-408830CE3C13}" type="parTrans" cxnId="{8453FAD6-DE4E-44D9-985A-50E0D7AA3C7C}">
      <dgm:prSet/>
      <dgm:spPr/>
      <dgm:t>
        <a:bodyPr/>
        <a:lstStyle/>
        <a:p>
          <a:endParaRPr lang="en-US"/>
        </a:p>
      </dgm:t>
    </dgm:pt>
    <dgm:pt modelId="{A7B544B6-6318-4AF1-993B-C6D1C145C99E}" type="sibTrans" cxnId="{8453FAD6-DE4E-44D9-985A-50E0D7AA3C7C}">
      <dgm:prSet/>
      <dgm:spPr/>
      <dgm:t>
        <a:bodyPr/>
        <a:lstStyle/>
        <a:p>
          <a:endParaRPr lang="en-US"/>
        </a:p>
      </dgm:t>
    </dgm:pt>
    <dgm:pt modelId="{E8948FB0-5EC4-4148-854F-0B429B1FC7B9}" type="pres">
      <dgm:prSet presAssocID="{D4BB059E-BAD4-4D36-8619-9E0F9C88BC8B}" presName="linear" presStyleCnt="0">
        <dgm:presLayoutVars>
          <dgm:animLvl val="lvl"/>
          <dgm:resizeHandles val="exact"/>
        </dgm:presLayoutVars>
      </dgm:prSet>
      <dgm:spPr/>
    </dgm:pt>
    <dgm:pt modelId="{52A75F75-C297-4ED1-A578-B610B5B8D81E}" type="pres">
      <dgm:prSet presAssocID="{F21B4433-9FD4-4477-A09A-299C28F0863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F997ED-65D9-47F7-8F06-55B647DE852A}" type="pres">
      <dgm:prSet presAssocID="{488F217B-D51C-480F-A060-A8EEDEC3C721}" presName="spacer" presStyleCnt="0"/>
      <dgm:spPr/>
    </dgm:pt>
    <dgm:pt modelId="{09C023EA-CECA-469E-9247-F4FE65F46290}" type="pres">
      <dgm:prSet presAssocID="{1B358756-5B55-4691-AF76-F857728DDE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C78B876-435E-4496-958E-A929E689A91A}" type="pres">
      <dgm:prSet presAssocID="{F11C7839-9CB1-4837-8602-C271D8457573}" presName="spacer" presStyleCnt="0"/>
      <dgm:spPr/>
    </dgm:pt>
    <dgm:pt modelId="{0A79A4FE-FCBF-427A-91CF-E128548BCCC3}" type="pres">
      <dgm:prSet presAssocID="{E11CFAF1-29BD-44C7-9357-EA63517452B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D6DE7A-F39E-4DD0-AC99-82D0009778DA}" type="pres">
      <dgm:prSet presAssocID="{F99582CB-50E7-418D-842C-C2778BC60785}" presName="spacer" presStyleCnt="0"/>
      <dgm:spPr/>
    </dgm:pt>
    <dgm:pt modelId="{78CB9662-5DEC-42FE-A2EE-6E16B2579F88}" type="pres">
      <dgm:prSet presAssocID="{77FA1F87-634F-4F30-8DC6-70A67B718B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120DAC6-6E17-4DEC-88A0-1043EA3D6377}" type="pres">
      <dgm:prSet presAssocID="{525ED299-8CE6-4375-A92C-08A5E45D6ED9}" presName="spacer" presStyleCnt="0"/>
      <dgm:spPr/>
    </dgm:pt>
    <dgm:pt modelId="{3323541C-21EA-4245-8186-CF87910DD4BF}" type="pres">
      <dgm:prSet presAssocID="{6561602D-4E14-45B7-90B6-0EA8C0BC4A0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9B90A8-4240-4DAF-98FC-7C386B0D254F}" type="pres">
      <dgm:prSet presAssocID="{62801EE9-603E-4926-9905-A4D96A878289}" presName="spacer" presStyleCnt="0"/>
      <dgm:spPr/>
    </dgm:pt>
    <dgm:pt modelId="{F42874E7-99AB-4DF2-A6AB-36C204E33EBA}" type="pres">
      <dgm:prSet presAssocID="{58553541-92A2-4DC0-BFB9-CD2CA28CE94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E1BF40A-8C79-4166-896D-700FE969E8DF}" type="presOf" srcId="{77FA1F87-634F-4F30-8DC6-70A67B718B4A}" destId="{78CB9662-5DEC-42FE-A2EE-6E16B2579F88}" srcOrd="0" destOrd="0" presId="urn:microsoft.com/office/officeart/2005/8/layout/vList2"/>
    <dgm:cxn modelId="{22AEBF39-EB33-4250-A471-AFB54D14C3C6}" srcId="{D4BB059E-BAD4-4D36-8619-9E0F9C88BC8B}" destId="{F21B4433-9FD4-4477-A09A-299C28F0863B}" srcOrd="0" destOrd="0" parTransId="{E7FB2858-3052-4972-A9EE-00E06BB09245}" sibTransId="{488F217B-D51C-480F-A060-A8EEDEC3C721}"/>
    <dgm:cxn modelId="{C6BAB45E-92E1-4AA5-93C5-7987305C208D}" srcId="{D4BB059E-BAD4-4D36-8619-9E0F9C88BC8B}" destId="{6561602D-4E14-45B7-90B6-0EA8C0BC4A02}" srcOrd="4" destOrd="0" parTransId="{0D3D0444-DFEF-4297-ACAB-2CB095F4A153}" sibTransId="{62801EE9-603E-4926-9905-A4D96A878289}"/>
    <dgm:cxn modelId="{35170365-3606-431B-8A6F-BAE1785B5866}" type="presOf" srcId="{F21B4433-9FD4-4477-A09A-299C28F0863B}" destId="{52A75F75-C297-4ED1-A578-B610B5B8D81E}" srcOrd="0" destOrd="0" presId="urn:microsoft.com/office/officeart/2005/8/layout/vList2"/>
    <dgm:cxn modelId="{09CD1C6D-3246-41CA-8A48-8C15C6D39C9B}" srcId="{D4BB059E-BAD4-4D36-8619-9E0F9C88BC8B}" destId="{E11CFAF1-29BD-44C7-9357-EA63517452B3}" srcOrd="2" destOrd="0" parTransId="{7C1A0647-E990-4977-B2FD-34E308B63360}" sibTransId="{F99582CB-50E7-418D-842C-C2778BC60785}"/>
    <dgm:cxn modelId="{AC63846D-6BE2-44B6-88D4-DE3B8E62EA66}" type="presOf" srcId="{58553541-92A2-4DC0-BFB9-CD2CA28CE94B}" destId="{F42874E7-99AB-4DF2-A6AB-36C204E33EBA}" srcOrd="0" destOrd="0" presId="urn:microsoft.com/office/officeart/2005/8/layout/vList2"/>
    <dgm:cxn modelId="{DFC8C84F-A9E8-4E33-AFCB-19123BCFF269}" type="presOf" srcId="{E11CFAF1-29BD-44C7-9357-EA63517452B3}" destId="{0A79A4FE-FCBF-427A-91CF-E128548BCCC3}" srcOrd="0" destOrd="0" presId="urn:microsoft.com/office/officeart/2005/8/layout/vList2"/>
    <dgm:cxn modelId="{5E9E0651-96FB-4EDC-B36E-B85EF77F1E9A}" type="presOf" srcId="{6561602D-4E14-45B7-90B6-0EA8C0BC4A02}" destId="{3323541C-21EA-4245-8186-CF87910DD4BF}" srcOrd="0" destOrd="0" presId="urn:microsoft.com/office/officeart/2005/8/layout/vList2"/>
    <dgm:cxn modelId="{A040F358-EAC3-48B9-975E-87B6C1068815}" srcId="{D4BB059E-BAD4-4D36-8619-9E0F9C88BC8B}" destId="{1B358756-5B55-4691-AF76-F857728DDE09}" srcOrd="1" destOrd="0" parTransId="{F66F8921-BEEA-4A8B-9DB8-1002E83251C6}" sibTransId="{F11C7839-9CB1-4837-8602-C271D8457573}"/>
    <dgm:cxn modelId="{E0575285-023E-4894-BA33-937879C6E249}" srcId="{D4BB059E-BAD4-4D36-8619-9E0F9C88BC8B}" destId="{77FA1F87-634F-4F30-8DC6-70A67B718B4A}" srcOrd="3" destOrd="0" parTransId="{AAB4D6C8-881F-459B-A341-460506C5D08E}" sibTransId="{525ED299-8CE6-4375-A92C-08A5E45D6ED9}"/>
    <dgm:cxn modelId="{1392EA90-6366-4AAF-A26D-CFEEEB1E0AE9}" type="presOf" srcId="{1B358756-5B55-4691-AF76-F857728DDE09}" destId="{09C023EA-CECA-469E-9247-F4FE65F46290}" srcOrd="0" destOrd="0" presId="urn:microsoft.com/office/officeart/2005/8/layout/vList2"/>
    <dgm:cxn modelId="{E0C74AB4-1C5C-4BAB-8582-1F6EA99513D5}" type="presOf" srcId="{D4BB059E-BAD4-4D36-8619-9E0F9C88BC8B}" destId="{E8948FB0-5EC4-4148-854F-0B429B1FC7B9}" srcOrd="0" destOrd="0" presId="urn:microsoft.com/office/officeart/2005/8/layout/vList2"/>
    <dgm:cxn modelId="{8453FAD6-DE4E-44D9-985A-50E0D7AA3C7C}" srcId="{D4BB059E-BAD4-4D36-8619-9E0F9C88BC8B}" destId="{58553541-92A2-4DC0-BFB9-CD2CA28CE94B}" srcOrd="5" destOrd="0" parTransId="{BCCC50A0-75E5-480E-B7D4-408830CE3C13}" sibTransId="{A7B544B6-6318-4AF1-993B-C6D1C145C99E}"/>
    <dgm:cxn modelId="{31DB2729-19EA-426D-BE43-AE8612BB9A6F}" type="presParOf" srcId="{E8948FB0-5EC4-4148-854F-0B429B1FC7B9}" destId="{52A75F75-C297-4ED1-A578-B610B5B8D81E}" srcOrd="0" destOrd="0" presId="urn:microsoft.com/office/officeart/2005/8/layout/vList2"/>
    <dgm:cxn modelId="{65211D62-395E-43F4-A5E6-7E46BC56AC85}" type="presParOf" srcId="{E8948FB0-5EC4-4148-854F-0B429B1FC7B9}" destId="{DAF997ED-65D9-47F7-8F06-55B647DE852A}" srcOrd="1" destOrd="0" presId="urn:microsoft.com/office/officeart/2005/8/layout/vList2"/>
    <dgm:cxn modelId="{2CB6BA53-3A68-4305-9192-9BEC289019C5}" type="presParOf" srcId="{E8948FB0-5EC4-4148-854F-0B429B1FC7B9}" destId="{09C023EA-CECA-469E-9247-F4FE65F46290}" srcOrd="2" destOrd="0" presId="urn:microsoft.com/office/officeart/2005/8/layout/vList2"/>
    <dgm:cxn modelId="{40D2D07A-86B7-402B-BBAF-E411CCA64D5A}" type="presParOf" srcId="{E8948FB0-5EC4-4148-854F-0B429B1FC7B9}" destId="{FC78B876-435E-4496-958E-A929E689A91A}" srcOrd="3" destOrd="0" presId="urn:microsoft.com/office/officeart/2005/8/layout/vList2"/>
    <dgm:cxn modelId="{22689118-B982-4E98-A8CD-77DC5246D6EF}" type="presParOf" srcId="{E8948FB0-5EC4-4148-854F-0B429B1FC7B9}" destId="{0A79A4FE-FCBF-427A-91CF-E128548BCCC3}" srcOrd="4" destOrd="0" presId="urn:microsoft.com/office/officeart/2005/8/layout/vList2"/>
    <dgm:cxn modelId="{AA549DA6-4BBC-4B27-A61A-5B6F8514351D}" type="presParOf" srcId="{E8948FB0-5EC4-4148-854F-0B429B1FC7B9}" destId="{95D6DE7A-F39E-4DD0-AC99-82D0009778DA}" srcOrd="5" destOrd="0" presId="urn:microsoft.com/office/officeart/2005/8/layout/vList2"/>
    <dgm:cxn modelId="{088EF880-F9F1-4536-BAD1-AF10E0826A97}" type="presParOf" srcId="{E8948FB0-5EC4-4148-854F-0B429B1FC7B9}" destId="{78CB9662-5DEC-42FE-A2EE-6E16B2579F88}" srcOrd="6" destOrd="0" presId="urn:microsoft.com/office/officeart/2005/8/layout/vList2"/>
    <dgm:cxn modelId="{66A798D9-BE72-43F5-A03D-51E606D4B66D}" type="presParOf" srcId="{E8948FB0-5EC4-4148-854F-0B429B1FC7B9}" destId="{3120DAC6-6E17-4DEC-88A0-1043EA3D6377}" srcOrd="7" destOrd="0" presId="urn:microsoft.com/office/officeart/2005/8/layout/vList2"/>
    <dgm:cxn modelId="{A6523F48-F7F3-41DD-A6B1-1EF865ABEAD0}" type="presParOf" srcId="{E8948FB0-5EC4-4148-854F-0B429B1FC7B9}" destId="{3323541C-21EA-4245-8186-CF87910DD4BF}" srcOrd="8" destOrd="0" presId="urn:microsoft.com/office/officeart/2005/8/layout/vList2"/>
    <dgm:cxn modelId="{5BFA91C0-0E45-4A81-8851-698B28974D25}" type="presParOf" srcId="{E8948FB0-5EC4-4148-854F-0B429B1FC7B9}" destId="{AB9B90A8-4240-4DAF-98FC-7C386B0D254F}" srcOrd="9" destOrd="0" presId="urn:microsoft.com/office/officeart/2005/8/layout/vList2"/>
    <dgm:cxn modelId="{9C472126-7A20-4324-94A6-BECAF3151AF5}" type="presParOf" srcId="{E8948FB0-5EC4-4148-854F-0B429B1FC7B9}" destId="{F42874E7-99AB-4DF2-A6AB-36C204E33EB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75F75-C297-4ED1-A578-B610B5B8D81E}">
      <dsp:nvSpPr>
        <dsp:cNvPr id="0" name=""/>
        <dsp:cNvSpPr/>
      </dsp:nvSpPr>
      <dsp:spPr>
        <a:xfrm>
          <a:off x="0" y="48430"/>
          <a:ext cx="5210615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Objective / Topic</a:t>
          </a:r>
        </a:p>
      </dsp:txBody>
      <dsp:txXfrm>
        <a:off x="34526" y="82956"/>
        <a:ext cx="5141563" cy="638212"/>
      </dsp:txXfrm>
    </dsp:sp>
    <dsp:sp modelId="{09C023EA-CECA-469E-9247-F4FE65F46290}">
      <dsp:nvSpPr>
        <dsp:cNvPr id="0" name=""/>
        <dsp:cNvSpPr/>
      </dsp:nvSpPr>
      <dsp:spPr>
        <a:xfrm>
          <a:off x="0" y="844976"/>
          <a:ext cx="5210615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Project Plan</a:t>
          </a:r>
        </a:p>
      </dsp:txBody>
      <dsp:txXfrm>
        <a:off x="34526" y="879502"/>
        <a:ext cx="5141563" cy="638212"/>
      </dsp:txXfrm>
    </dsp:sp>
    <dsp:sp modelId="{0A79A4FE-FCBF-427A-91CF-E128548BCCC3}">
      <dsp:nvSpPr>
        <dsp:cNvPr id="0" name=""/>
        <dsp:cNvSpPr/>
      </dsp:nvSpPr>
      <dsp:spPr>
        <a:xfrm>
          <a:off x="0" y="1641520"/>
          <a:ext cx="5210615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EDA / Feature Engineering</a:t>
          </a:r>
        </a:p>
      </dsp:txBody>
      <dsp:txXfrm>
        <a:off x="34526" y="1676046"/>
        <a:ext cx="5141563" cy="638212"/>
      </dsp:txXfrm>
    </dsp:sp>
    <dsp:sp modelId="{78CB9662-5DEC-42FE-A2EE-6E16B2579F88}">
      <dsp:nvSpPr>
        <dsp:cNvPr id="0" name=""/>
        <dsp:cNvSpPr/>
      </dsp:nvSpPr>
      <dsp:spPr>
        <a:xfrm>
          <a:off x="0" y="2438066"/>
          <a:ext cx="5210615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ML Models &amp; Evaluation</a:t>
          </a:r>
        </a:p>
      </dsp:txBody>
      <dsp:txXfrm>
        <a:off x="34526" y="2472592"/>
        <a:ext cx="5141563" cy="638212"/>
      </dsp:txXfrm>
    </dsp:sp>
    <dsp:sp modelId="{3323541C-21EA-4245-8186-CF87910DD4BF}">
      <dsp:nvSpPr>
        <dsp:cNvPr id="0" name=""/>
        <dsp:cNvSpPr/>
      </dsp:nvSpPr>
      <dsp:spPr>
        <a:xfrm>
          <a:off x="0" y="3234611"/>
          <a:ext cx="5210615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Dashboard and Features</a:t>
          </a:r>
        </a:p>
      </dsp:txBody>
      <dsp:txXfrm>
        <a:off x="34526" y="3269137"/>
        <a:ext cx="5141563" cy="638212"/>
      </dsp:txXfrm>
    </dsp:sp>
    <dsp:sp modelId="{F42874E7-99AB-4DF2-A6AB-36C204E33EBA}">
      <dsp:nvSpPr>
        <dsp:cNvPr id="0" name=""/>
        <dsp:cNvSpPr/>
      </dsp:nvSpPr>
      <dsp:spPr>
        <a:xfrm>
          <a:off x="0" y="4031156"/>
          <a:ext cx="5210615" cy="70726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Next Steps</a:t>
          </a:r>
        </a:p>
      </dsp:txBody>
      <dsp:txXfrm>
        <a:off x="34526" y="4065682"/>
        <a:ext cx="5141563" cy="63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3352690" y="2845379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2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63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10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BA73FD-D000-CF5A-B020-3305608AFB75}"/>
              </a:ext>
            </a:extLst>
          </p:cNvPr>
          <p:cNvSpPr txBox="1"/>
          <p:nvPr/>
        </p:nvSpPr>
        <p:spPr>
          <a:xfrm>
            <a:off x="1056804" y="5107266"/>
            <a:ext cx="5465148" cy="1288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Adnan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BE6F5-607F-9AD4-28FB-0B024C452F80}"/>
              </a:ext>
            </a:extLst>
          </p:cNvPr>
          <p:cNvSpPr txBox="1"/>
          <p:nvPr/>
        </p:nvSpPr>
        <p:spPr>
          <a:xfrm>
            <a:off x="2179083" y="3694523"/>
            <a:ext cx="3256449" cy="15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spc="390" dirty="0">
                <a:solidFill>
                  <a:srgbClr val="31241B"/>
                </a:solidFill>
                <a:latin typeface="Bembo"/>
              </a:rPr>
              <a:t>Big Data Project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390" normalizeH="0" baseline="0" noProof="0" dirty="0">
              <a:ln>
                <a:noFill/>
              </a:ln>
              <a:solidFill>
                <a:srgbClr val="31241B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spc="390" dirty="0">
                <a:solidFill>
                  <a:srgbClr val="31241B"/>
                </a:solidFill>
                <a:latin typeface="Bembo"/>
              </a:rPr>
              <a:t>Inflation - Dataset</a:t>
            </a:r>
            <a:endParaRPr kumimoji="0" lang="en-US" sz="2400" b="0" i="0" u="none" strike="noStrike" kern="1200" cap="none" spc="390" normalizeH="0" baseline="0" noProof="0" dirty="0">
              <a:ln>
                <a:noFill/>
              </a:ln>
              <a:solidFill>
                <a:srgbClr val="31241B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1007B-C2DB-3588-2C6B-0F2C576D32DA}"/>
              </a:ext>
            </a:extLst>
          </p:cNvPr>
          <p:cNvSpPr txBox="1"/>
          <p:nvPr/>
        </p:nvSpPr>
        <p:spPr>
          <a:xfrm>
            <a:off x="1483240" y="466966"/>
            <a:ext cx="4612277" cy="20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TWITTER SENTIMENT ANALYSIS</a:t>
            </a:r>
          </a:p>
        </p:txBody>
      </p:sp>
      <p:pic>
        <p:nvPicPr>
          <p:cNvPr id="1026" name="Picture 2" descr="THE NEW TWITTER LOGO BLACK - eDigital Agency">
            <a:extLst>
              <a:ext uri="{FF2B5EF4-FFF2-40B4-BE49-F238E27FC236}">
                <a16:creationId xmlns:a16="http://schemas.microsoft.com/office/drawing/2014/main" id="{27FE6070-9B1F-DE5B-0D50-20948ABE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37129"/>
            <a:ext cx="4320988" cy="43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09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E20B7-EC6E-68BD-E9ED-2F4B938A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152399" y="448235"/>
            <a:ext cx="11887201" cy="62573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494F45-FB67-6BA1-2327-8C0D178B8DC6}"/>
              </a:ext>
            </a:extLst>
          </p:cNvPr>
          <p:cNvSpPr txBox="1"/>
          <p:nvPr/>
        </p:nvSpPr>
        <p:spPr>
          <a:xfrm>
            <a:off x="3671832" y="-78280"/>
            <a:ext cx="434261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 w="12700">
                  <a:solidFill>
                    <a:srgbClr val="31241B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31241B"/>
                  </a:fgClr>
                  <a:bgClr>
                    <a:srgbClr val="31241B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1241B">
                      <a:lumMod val="75000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rPr>
              <a:t>W O R D C L O U D</a:t>
            </a:r>
            <a:endParaRPr kumimoji="0" lang="en-GB" sz="3200" b="0" i="0" u="none" strike="noStrike" kern="1200" cap="none" spc="0" normalizeH="0" baseline="0" noProof="0" dirty="0">
              <a:ln w="12700">
                <a:solidFill>
                  <a:srgbClr val="31241B">
                    <a:lumMod val="75000"/>
                  </a:srgbClr>
                </a:solidFill>
                <a:prstDash val="solid"/>
              </a:ln>
              <a:pattFill prst="dkUpDiag">
                <a:fgClr>
                  <a:srgbClr val="31241B"/>
                </a:fgClr>
                <a:bgClr>
                  <a:srgbClr val="31241B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31241B">
                    <a:lumMod val="75000"/>
                  </a:srgbClr>
                </a:outerShdw>
              </a:effectLst>
              <a:uLnTx/>
              <a:uFillTx/>
              <a:latin typeface="Bemb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80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7F9748-415D-F568-B00F-F4A07547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17" y="1706344"/>
            <a:ext cx="5849041" cy="3824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B20BB-FB83-65FC-3D5C-DE6E119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7" y="1455657"/>
            <a:ext cx="5500129" cy="4453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7F4328-3DAE-EF7B-A038-E9CA1E8A76F8}"/>
              </a:ext>
            </a:extLst>
          </p:cNvPr>
          <p:cNvSpPr txBox="1"/>
          <p:nvPr/>
        </p:nvSpPr>
        <p:spPr>
          <a:xfrm>
            <a:off x="3487271" y="149996"/>
            <a:ext cx="5210528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DASHBOARDS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A66D2E-1CBD-AB2F-C951-EBEB47C02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4690" y="1128822"/>
            <a:ext cx="867485" cy="115439"/>
            <a:chOff x="8910933" y="1861308"/>
            <a:chExt cx="867485" cy="115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0068F4-CDDE-ACE7-1624-D51CF211C554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53961B-ACF2-C760-EBDE-BA9DB5241A5D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B5C05D-DDC4-D5D2-C0F4-4864D1A5B1C6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E5123D-4F66-2F41-4BA4-5975BEC9106A}"/>
              </a:ext>
            </a:extLst>
          </p:cNvPr>
          <p:cNvSpPr txBox="1"/>
          <p:nvPr/>
        </p:nvSpPr>
        <p:spPr>
          <a:xfrm>
            <a:off x="2017057" y="293433"/>
            <a:ext cx="7906871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Conclusions / next steps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EBC3B1-99CC-8718-3FED-6628DC4D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58148" y="136190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E25D61-C6BF-B1BB-9CA0-8A64662EB8B6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333112-A086-F7AB-0E91-1A9C3CAD48B3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90E932-78CD-7519-1E9D-6A66685311B7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5DE755-8950-262E-272D-3297C80A398F}"/>
              </a:ext>
            </a:extLst>
          </p:cNvPr>
          <p:cNvSpPr txBox="1"/>
          <p:nvPr/>
        </p:nvSpPr>
        <p:spPr>
          <a:xfrm>
            <a:off x="1321599" y="2456795"/>
            <a:ext cx="32414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AWS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0.93 F1 Score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Bembo"/>
              </a:rPr>
              <a:t>Potential DL Algorithms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Databricks Bottlenecks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QuickSight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6D51B-6A83-2B39-29DD-07BE37608205}"/>
              </a:ext>
            </a:extLst>
          </p:cNvPr>
          <p:cNvSpPr txBox="1"/>
          <p:nvPr/>
        </p:nvSpPr>
        <p:spPr>
          <a:xfrm>
            <a:off x="1151270" y="1843034"/>
            <a:ext cx="321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INSIGHTS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49846-A493-8A0C-7BE1-26CF27251043}"/>
              </a:ext>
            </a:extLst>
          </p:cNvPr>
          <p:cNvSpPr txBox="1"/>
          <p:nvPr/>
        </p:nvSpPr>
        <p:spPr>
          <a:xfrm>
            <a:off x="7398101" y="2699393"/>
            <a:ext cx="3783106" cy="246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Use more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Bembo"/>
              </a:rPr>
              <a:t>Location Based analysis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Twitter API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Model for AUC_ROC</a:t>
            </a:r>
          </a:p>
        </p:txBody>
      </p:sp>
      <p:pic>
        <p:nvPicPr>
          <p:cNvPr id="9220" name="Picture 4" descr="6,745 Machine Learning Cartoon Images, Stock Photos &amp; Vectors | Shutterstock">
            <a:extLst>
              <a:ext uri="{FF2B5EF4-FFF2-40B4-BE49-F238E27FC236}">
                <a16:creationId xmlns:a16="http://schemas.microsoft.com/office/drawing/2014/main" id="{1D288118-54AE-B9A2-1196-93F86CC27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14" b="83929" l="10000" r="90000">
                        <a14:foregroundMark x1="43846" y1="80000" x2="43846" y2="82857"/>
                        <a14:foregroundMark x1="56923" y1="79286" x2="58077" y2="83929"/>
                        <a14:foregroundMark x1="59615" y1="8214" x2="59615" y2="8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32"/>
          <a:stretch/>
        </p:blipFill>
        <p:spPr bwMode="auto">
          <a:xfrm>
            <a:off x="5624493" y="4991099"/>
            <a:ext cx="1654848" cy="1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B19932-B2A3-8EB3-DDB2-0E8AA01C7301}"/>
              </a:ext>
            </a:extLst>
          </p:cNvPr>
          <p:cNvSpPr txBox="1"/>
          <p:nvPr/>
        </p:nvSpPr>
        <p:spPr>
          <a:xfrm>
            <a:off x="7480352" y="1860964"/>
            <a:ext cx="321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NOW WHAT?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8B4D2F-5FE4-5EC7-2D17-4A641E72402E}"/>
              </a:ext>
            </a:extLst>
          </p:cNvPr>
          <p:cNvCxnSpPr/>
          <p:nvPr/>
        </p:nvCxnSpPr>
        <p:spPr>
          <a:xfrm>
            <a:off x="5918647" y="2146077"/>
            <a:ext cx="0" cy="33653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4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6D7753FE-7408-46D8-999A-0B0C34EA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9790B-B068-38FE-D281-ADADE24273BD}"/>
              </a:ext>
            </a:extLst>
          </p:cNvPr>
          <p:cNvSpPr txBox="1"/>
          <p:nvPr/>
        </p:nvSpPr>
        <p:spPr>
          <a:xfrm>
            <a:off x="1424940" y="1653540"/>
            <a:ext cx="3246119" cy="260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Agenda</a:t>
            </a:r>
          </a:p>
        </p:txBody>
      </p:sp>
      <p:grpSp>
        <p:nvGrpSpPr>
          <p:cNvPr id="118" name="Group 46">
            <a:extLst>
              <a:ext uri="{FF2B5EF4-FFF2-40B4-BE49-F238E27FC236}">
                <a16:creationId xmlns:a16="http://schemas.microsoft.com/office/drawing/2014/main" id="{E30DE9CB-4267-487A-915E-5665607E9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19" name="Rectangle 47">
              <a:extLst>
                <a:ext uri="{FF2B5EF4-FFF2-40B4-BE49-F238E27FC236}">
                  <a16:creationId xmlns:a16="http://schemas.microsoft.com/office/drawing/2014/main" id="{E237361B-A61F-4EEA-8554-10DEFF0AB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BC8A6A-A883-4F9C-82BA-607223F3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49">
              <a:extLst>
                <a:ext uri="{FF2B5EF4-FFF2-40B4-BE49-F238E27FC236}">
                  <a16:creationId xmlns:a16="http://schemas.microsoft.com/office/drawing/2014/main" id="{E234343E-05EC-4327-BA72-FD68FF049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1" name="TextBox 4">
            <a:extLst>
              <a:ext uri="{FF2B5EF4-FFF2-40B4-BE49-F238E27FC236}">
                <a16:creationId xmlns:a16="http://schemas.microsoft.com/office/drawing/2014/main" id="{F733EBAE-90E4-2588-A71B-2BF2DAC3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728784"/>
              </p:ext>
            </p:extLst>
          </p:nvPr>
        </p:nvGraphicFramePr>
        <p:xfrm>
          <a:off x="5952683" y="1042449"/>
          <a:ext cx="5210616" cy="478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1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B2BAAC-6033-FB99-9147-9FAAF33662C9}"/>
              </a:ext>
            </a:extLst>
          </p:cNvPr>
          <p:cNvGrpSpPr/>
          <p:nvPr/>
        </p:nvGrpSpPr>
        <p:grpSpPr>
          <a:xfrm>
            <a:off x="226785" y="3196421"/>
            <a:ext cx="11562690" cy="3531322"/>
            <a:chOff x="181962" y="3169526"/>
            <a:chExt cx="11562690" cy="3531322"/>
          </a:xfrm>
        </p:grpSpPr>
        <p:pic>
          <p:nvPicPr>
            <p:cNvPr id="3074" name="Picture 2" descr="2,500+ Inflation Cartoon Stock Photos, Pictures &amp; Royalty-Free Images -  iStock">
              <a:extLst>
                <a:ext uri="{FF2B5EF4-FFF2-40B4-BE49-F238E27FC236}">
                  <a16:creationId xmlns:a16="http://schemas.microsoft.com/office/drawing/2014/main" id="{65E98322-3772-07F2-8640-6EA29F61E4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096"/>
            <a:stretch/>
          </p:blipFill>
          <p:spPr bwMode="auto">
            <a:xfrm>
              <a:off x="181962" y="3169526"/>
              <a:ext cx="3258822" cy="3524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35BF6C-A9F5-CB44-DB35-ACB7FD1A1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289"/>
            <a:stretch/>
          </p:blipFill>
          <p:spPr>
            <a:xfrm>
              <a:off x="9022190" y="3170958"/>
              <a:ext cx="2722462" cy="352989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3797A4-CE24-2AD9-9F90-ABB8D5F998BC}"/>
                </a:ext>
              </a:extLst>
            </p:cNvPr>
            <p:cNvGrpSpPr/>
            <p:nvPr/>
          </p:nvGrpSpPr>
          <p:grpSpPr>
            <a:xfrm>
              <a:off x="5926133" y="6107183"/>
              <a:ext cx="3102989" cy="592416"/>
              <a:chOff x="5495827" y="6080289"/>
              <a:chExt cx="3102989" cy="592416"/>
            </a:xfrm>
          </p:grpSpPr>
          <p:pic>
            <p:nvPicPr>
              <p:cNvPr id="6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E8E4ADFD-F0FF-0C66-86D1-319D921A84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5495827" y="6080289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508876C3-49B4-435A-6A93-64ACD1A0B9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6270396" y="6081860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65FC7FFB-397B-37D1-6E5B-589E229F9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7052821" y="6081861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D3AB6E04-BE0A-48FD-D92A-A3DD49AD53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7816392" y="6081860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39A399-1CFE-D344-B158-F3DE7A07C19B}"/>
                </a:ext>
              </a:extLst>
            </p:cNvPr>
            <p:cNvGrpSpPr/>
            <p:nvPr/>
          </p:nvGrpSpPr>
          <p:grpSpPr>
            <a:xfrm>
              <a:off x="3326368" y="6107183"/>
              <a:ext cx="3102989" cy="592416"/>
              <a:chOff x="5495827" y="6080289"/>
              <a:chExt cx="3102989" cy="592416"/>
            </a:xfrm>
          </p:grpSpPr>
          <p:pic>
            <p:nvPicPr>
              <p:cNvPr id="12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25BFADE8-ACED-CFD7-731D-990B0C5368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5495827" y="6080289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1B558532-AA2E-BC69-B575-5262FA8482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6270396" y="6081860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19F82629-CDB3-01AC-627C-5CAF5392F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7052821" y="6081861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2,500+ Inflation Cartoon Stock Photos, Pictures &amp; Royalty-Free Images -  iStock">
                <a:extLst>
                  <a:ext uri="{FF2B5EF4-FFF2-40B4-BE49-F238E27FC236}">
                    <a16:creationId xmlns:a16="http://schemas.microsoft.com/office/drawing/2014/main" id="{F71FFA5A-2E59-4247-19C8-D0339146A7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880" t="83235" r="41698"/>
              <a:stretch/>
            </p:blipFill>
            <p:spPr bwMode="auto">
              <a:xfrm>
                <a:off x="7816392" y="6081860"/>
                <a:ext cx="782424" cy="5908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33BD181-5A21-F314-4ADB-AF5EA7F369A0}"/>
              </a:ext>
            </a:extLst>
          </p:cNvPr>
          <p:cNvSpPr txBox="1"/>
          <p:nvPr/>
        </p:nvSpPr>
        <p:spPr>
          <a:xfrm>
            <a:off x="2517048" y="149996"/>
            <a:ext cx="7113494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Objective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BE2CF6-F25D-9AB9-04CA-8113F287E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513" y="1227433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35E6F9-FA89-E310-1FA6-CF43E4FEE549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19D45E-46CF-E85A-6B8E-59845C93B0C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BB37F4-1083-7FB4-7A5C-2AFB66037530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6A38054-11C2-D3A4-3F86-E16FCC518D9E}"/>
              </a:ext>
            </a:extLst>
          </p:cNvPr>
          <p:cNvSpPr txBox="1"/>
          <p:nvPr/>
        </p:nvSpPr>
        <p:spPr>
          <a:xfrm>
            <a:off x="654424" y="1039907"/>
            <a:ext cx="4563035" cy="27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Why do Twitter Sentiment Analysis?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Understanding Public Opinion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Crisis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Market Research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Political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1C0B0-9986-B587-8861-A418B7A84AA0}"/>
              </a:ext>
            </a:extLst>
          </p:cNvPr>
          <p:cNvSpPr txBox="1"/>
          <p:nvPr/>
        </p:nvSpPr>
        <p:spPr>
          <a:xfrm>
            <a:off x="8166847" y="1138519"/>
            <a:ext cx="4563035" cy="27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Why Inflation?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Economic Insights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Crisis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Consumer Sentiment and Confidence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Job Market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40664-F571-ADBE-F973-F2DC31D99973}"/>
              </a:ext>
            </a:extLst>
          </p:cNvPr>
          <p:cNvSpPr txBox="1"/>
          <p:nvPr/>
        </p:nvSpPr>
        <p:spPr>
          <a:xfrm>
            <a:off x="3899648" y="3908613"/>
            <a:ext cx="4563035" cy="2226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Why F1?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Emphasizing Correct Predictions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Multi Classification for sentiment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Trade-off between Precision and Recall</a:t>
            </a:r>
            <a:endParaRPr lang="en-GB" dirty="0"/>
          </a:p>
        </p:txBody>
      </p:sp>
      <p:pic>
        <p:nvPicPr>
          <p:cNvPr id="3078" name="Picture 6" descr="Inflation expected to decline in next 3 months: SCI - Tehran Times">
            <a:extLst>
              <a:ext uri="{FF2B5EF4-FFF2-40B4-BE49-F238E27FC236}">
                <a16:creationId xmlns:a16="http://schemas.microsoft.com/office/drawing/2014/main" id="{B3BB6422-2376-2E99-A00B-24DF87CC1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7" b="91600" l="3300" r="92700">
                        <a14:foregroundMark x1="56900" y1="9867" x2="56900" y2="9867"/>
                        <a14:foregroundMark x1="3300" y1="54000" x2="3300" y2="54000"/>
                        <a14:foregroundMark x1="92700" y1="68533" x2="92700" y2="68533"/>
                        <a14:foregroundMark x1="87200" y1="91600" x2="87200" y2="91600"/>
                        <a14:backgroundMark x1="77100" y1="78400" x2="77100" y2="78400"/>
                        <a14:backgroundMark x1="85000" y1="74267" x2="85000" y2="74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1910">
            <a:off x="2888377" y="1266134"/>
            <a:ext cx="5088588" cy="381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53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E5784E-8FDD-9AAD-30B6-0D89379B768B}"/>
              </a:ext>
            </a:extLst>
          </p:cNvPr>
          <p:cNvSpPr/>
          <p:nvPr/>
        </p:nvSpPr>
        <p:spPr>
          <a:xfrm>
            <a:off x="157113" y="134332"/>
            <a:ext cx="11877774" cy="65893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182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BC251-AED2-AC0D-58CF-1BA79B906908}"/>
              </a:ext>
            </a:extLst>
          </p:cNvPr>
          <p:cNvSpPr txBox="1"/>
          <p:nvPr/>
        </p:nvSpPr>
        <p:spPr>
          <a:xfrm>
            <a:off x="3206684" y="217511"/>
            <a:ext cx="605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PROJECT PLAN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0DF5D1-2DB7-DF61-850F-1E4C47DAD902}"/>
              </a:ext>
            </a:extLst>
          </p:cNvPr>
          <p:cNvCxnSpPr/>
          <p:nvPr/>
        </p:nvCxnSpPr>
        <p:spPr>
          <a:xfrm>
            <a:off x="2400970" y="914723"/>
            <a:ext cx="7560297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Twitter Logo - Free Vectors &amp; PSDs to Download">
            <a:extLst>
              <a:ext uri="{FF2B5EF4-FFF2-40B4-BE49-F238E27FC236}">
                <a16:creationId xmlns:a16="http://schemas.microsoft.com/office/drawing/2014/main" id="{F3B042EA-A54D-A583-700B-0C2710323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0"/>
          <a:stretch/>
        </p:blipFill>
        <p:spPr bwMode="auto">
          <a:xfrm>
            <a:off x="947577" y="1163288"/>
            <a:ext cx="1824318" cy="16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WS Kinesis with Logstash - Coralogix">
            <a:extLst>
              <a:ext uri="{FF2B5EF4-FFF2-40B4-BE49-F238E27FC236}">
                <a16:creationId xmlns:a16="http://schemas.microsoft.com/office/drawing/2014/main" id="{954736A5-CE80-5EBB-BF4A-8D42E3DD2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6" t="17433" r="22504" b="17274"/>
          <a:stretch/>
        </p:blipFill>
        <p:spPr bwMode="auto">
          <a:xfrm>
            <a:off x="1073083" y="4404028"/>
            <a:ext cx="1559860" cy="184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etting Up AWS S3 for Open edX - Blog">
            <a:extLst>
              <a:ext uri="{FF2B5EF4-FFF2-40B4-BE49-F238E27FC236}">
                <a16:creationId xmlns:a16="http://schemas.microsoft.com/office/drawing/2014/main" id="{00166F30-CAEA-5FD4-87E7-8CB287E66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5" r="25589" b="23235"/>
          <a:stretch/>
        </p:blipFill>
        <p:spPr bwMode="auto">
          <a:xfrm>
            <a:off x="4542422" y="1934251"/>
            <a:ext cx="1308847" cy="15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About Databricks, founded by the original creators of Apache Spark™">
            <a:extLst>
              <a:ext uri="{FF2B5EF4-FFF2-40B4-BE49-F238E27FC236}">
                <a16:creationId xmlns:a16="http://schemas.microsoft.com/office/drawing/2014/main" id="{F82FF48E-D71F-6DA5-7D05-566E709A6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44"/>
          <a:stretch/>
        </p:blipFill>
        <p:spPr bwMode="auto">
          <a:xfrm>
            <a:off x="7796613" y="1931448"/>
            <a:ext cx="1649505" cy="163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AWS Athena | AWS Analytics">
            <a:extLst>
              <a:ext uri="{FF2B5EF4-FFF2-40B4-BE49-F238E27FC236}">
                <a16:creationId xmlns:a16="http://schemas.microsoft.com/office/drawing/2014/main" id="{FB03A8F2-E6B4-E0C3-5B5A-E9B4F80A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8" b="96000" l="3556" r="96000">
                        <a14:foregroundMark x1="6222" y1="46222" x2="6222" y2="46222"/>
                        <a14:foregroundMark x1="10667" y1="48000" x2="10667" y2="48000"/>
                        <a14:foregroundMark x1="72889" y1="81778" x2="72889" y2="81778"/>
                        <a14:foregroundMark x1="49333" y1="96000" x2="49333" y2="96000"/>
                        <a14:foregroundMark x1="92000" y1="65333" x2="92000" y2="65333"/>
                        <a14:foregroundMark x1="92444" y1="30667" x2="92444" y2="30667"/>
                        <a14:foregroundMark x1="96444" y1="25778" x2="96444" y2="25778"/>
                        <a14:foregroundMark x1="90667" y1="6222" x2="90667" y2="6222"/>
                        <a14:foregroundMark x1="3556" y1="67111" x2="3556" y2="67111"/>
                        <a14:foregroundMark x1="96000" y1="67111" x2="96000" y2="67111"/>
                        <a14:foregroundMark x1="49778" y1="95556" x2="49778" y2="95556"/>
                        <a14:foregroundMark x1="49778" y1="94667" x2="49778" y2="94667"/>
                        <a14:foregroundMark x1="49778" y1="95111" x2="49778" y2="95111"/>
                        <a14:foregroundMark x1="49333" y1="95111" x2="49333" y2="95111"/>
                        <a14:backgroundMark x1="48889" y1="96444" x2="48889" y2="9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14" y="4600974"/>
            <a:ext cx="1618409" cy="16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Amazon QuickSight – Apps on Google Play">
            <a:extLst>
              <a:ext uri="{FF2B5EF4-FFF2-40B4-BE49-F238E27FC236}">
                <a16:creationId xmlns:a16="http://schemas.microsoft.com/office/drawing/2014/main" id="{5203F5D0-87F3-2188-5E6C-0A5A6B727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48" t="21232" r="24448" b="24908"/>
          <a:stretch/>
        </p:blipFill>
        <p:spPr bwMode="auto">
          <a:xfrm>
            <a:off x="10019857" y="4565395"/>
            <a:ext cx="1586753" cy="16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5EEC841-FBF9-A801-B74E-E0F236100514}"/>
              </a:ext>
            </a:extLst>
          </p:cNvPr>
          <p:cNvCxnSpPr>
            <a:cxnSpLocks/>
            <a:stCxn id="5124" idx="3"/>
            <a:endCxn id="5126" idx="1"/>
          </p:cNvCxnSpPr>
          <p:nvPr/>
        </p:nvCxnSpPr>
        <p:spPr>
          <a:xfrm flipV="1">
            <a:off x="2632943" y="2708290"/>
            <a:ext cx="1909479" cy="2619103"/>
          </a:xfrm>
          <a:prstGeom prst="bentConnector3">
            <a:avLst/>
          </a:prstGeom>
          <a:ln w="57150">
            <a:solidFill>
              <a:srgbClr val="F0F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74C623-0B9F-77ED-9AF8-2D7B74FEA4E1}"/>
              </a:ext>
            </a:extLst>
          </p:cNvPr>
          <p:cNvCxnSpPr>
            <a:cxnSpLocks/>
            <a:stCxn id="5122" idx="2"/>
            <a:endCxn id="5124" idx="0"/>
          </p:cNvCxnSpPr>
          <p:nvPr/>
        </p:nvCxnSpPr>
        <p:spPr>
          <a:xfrm flipH="1">
            <a:off x="1853013" y="2862098"/>
            <a:ext cx="6723" cy="1541930"/>
          </a:xfrm>
          <a:prstGeom prst="straightConnector1">
            <a:avLst/>
          </a:prstGeom>
          <a:ln w="57150">
            <a:solidFill>
              <a:srgbClr val="F0F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AEC90A9-A6BE-AB84-2E5A-5907325BD253}"/>
              </a:ext>
            </a:extLst>
          </p:cNvPr>
          <p:cNvCxnSpPr>
            <a:cxnSpLocks/>
            <a:stCxn id="5126" idx="0"/>
            <a:endCxn id="5134" idx="0"/>
          </p:cNvCxnSpPr>
          <p:nvPr/>
        </p:nvCxnSpPr>
        <p:spPr>
          <a:xfrm rot="5400000" flipH="1" flipV="1">
            <a:off x="6907705" y="220590"/>
            <a:ext cx="2803" cy="3424520"/>
          </a:xfrm>
          <a:prstGeom prst="bentConnector3">
            <a:avLst>
              <a:gd name="adj1" fmla="val 8255548"/>
            </a:avLst>
          </a:prstGeom>
          <a:ln w="57150">
            <a:solidFill>
              <a:srgbClr val="F0F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CBD0A5A-F609-5CC8-606F-844B74ED7242}"/>
              </a:ext>
            </a:extLst>
          </p:cNvPr>
          <p:cNvCxnSpPr>
            <a:cxnSpLocks/>
            <a:stCxn id="5134" idx="2"/>
            <a:endCxn id="5126" idx="2"/>
          </p:cNvCxnSpPr>
          <p:nvPr/>
        </p:nvCxnSpPr>
        <p:spPr>
          <a:xfrm rot="5400000" flipH="1">
            <a:off x="6869493" y="1809682"/>
            <a:ext cx="79225" cy="3424520"/>
          </a:xfrm>
          <a:prstGeom prst="bentConnector3">
            <a:avLst>
              <a:gd name="adj1" fmla="val -288545"/>
            </a:avLst>
          </a:prstGeom>
          <a:ln w="57150">
            <a:solidFill>
              <a:srgbClr val="F0F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45B49EE-60BF-8B72-5ADD-860C75DB6849}"/>
              </a:ext>
            </a:extLst>
          </p:cNvPr>
          <p:cNvCxnSpPr>
            <a:cxnSpLocks/>
            <a:stCxn id="5126" idx="3"/>
            <a:endCxn id="5138" idx="0"/>
          </p:cNvCxnSpPr>
          <p:nvPr/>
        </p:nvCxnSpPr>
        <p:spPr>
          <a:xfrm>
            <a:off x="5851269" y="2708290"/>
            <a:ext cx="929950" cy="1892684"/>
          </a:xfrm>
          <a:prstGeom prst="bentConnector2">
            <a:avLst/>
          </a:prstGeom>
          <a:ln w="57150">
            <a:solidFill>
              <a:srgbClr val="F0F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5680E6-F216-0994-BF62-8E74A125D559}"/>
              </a:ext>
            </a:extLst>
          </p:cNvPr>
          <p:cNvCxnSpPr>
            <a:stCxn id="5138" idx="3"/>
            <a:endCxn id="5140" idx="1"/>
          </p:cNvCxnSpPr>
          <p:nvPr/>
        </p:nvCxnSpPr>
        <p:spPr>
          <a:xfrm flipV="1">
            <a:off x="7590423" y="5401580"/>
            <a:ext cx="2429434" cy="8599"/>
          </a:xfrm>
          <a:prstGeom prst="straightConnector1">
            <a:avLst/>
          </a:prstGeom>
          <a:ln w="57150">
            <a:solidFill>
              <a:srgbClr val="F0F3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EE56EB-2AAA-D356-EAB7-E4B9C58A7B8F}"/>
              </a:ext>
            </a:extLst>
          </p:cNvPr>
          <p:cNvSpPr txBox="1"/>
          <p:nvPr/>
        </p:nvSpPr>
        <p:spPr>
          <a:xfrm>
            <a:off x="1126872" y="916757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0F3F2"/>
                </a:solidFill>
              </a:rPr>
              <a:t>TWITTER</a:t>
            </a:r>
            <a:endParaRPr lang="en-GB" dirty="0">
              <a:solidFill>
                <a:srgbClr val="F0F3F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C45C78-1C61-7DA5-3E8B-7884BE03E804}"/>
              </a:ext>
            </a:extLst>
          </p:cNvPr>
          <p:cNvSpPr txBox="1"/>
          <p:nvPr/>
        </p:nvSpPr>
        <p:spPr>
          <a:xfrm>
            <a:off x="3628024" y="1875981"/>
            <a:ext cx="138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0F3F2"/>
                </a:solidFill>
              </a:rPr>
              <a:t>AWS – S3</a:t>
            </a:r>
            <a:endParaRPr lang="en-GB" dirty="0">
              <a:solidFill>
                <a:srgbClr val="F0F3F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7F666-5B05-B316-5EEB-25B167D947A8}"/>
              </a:ext>
            </a:extLst>
          </p:cNvPr>
          <p:cNvSpPr txBox="1"/>
          <p:nvPr/>
        </p:nvSpPr>
        <p:spPr>
          <a:xfrm>
            <a:off x="9069601" y="1813228"/>
            <a:ext cx="168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0F3F2"/>
                </a:solidFill>
              </a:rPr>
              <a:t>DATABRICKS (SPARK)</a:t>
            </a:r>
            <a:endParaRPr lang="en-GB" dirty="0">
              <a:solidFill>
                <a:srgbClr val="F0F3F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2188B2-3B82-FC2B-77C8-429A526F3B81}"/>
              </a:ext>
            </a:extLst>
          </p:cNvPr>
          <p:cNvSpPr txBox="1"/>
          <p:nvPr/>
        </p:nvSpPr>
        <p:spPr>
          <a:xfrm>
            <a:off x="9984001" y="3964757"/>
            <a:ext cx="168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0F3F2"/>
                </a:solidFill>
              </a:rPr>
              <a:t>AWS -QUICKSIGHT</a:t>
            </a:r>
            <a:endParaRPr lang="en-GB" dirty="0">
              <a:solidFill>
                <a:srgbClr val="F0F3F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E25398-6FC8-9D4C-26BB-317E02680B77}"/>
              </a:ext>
            </a:extLst>
          </p:cNvPr>
          <p:cNvSpPr txBox="1"/>
          <p:nvPr/>
        </p:nvSpPr>
        <p:spPr>
          <a:xfrm>
            <a:off x="5645083" y="6188004"/>
            <a:ext cx="248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0F3F2"/>
                </a:solidFill>
              </a:rPr>
              <a:t>AWS -ATHENA (SQL)</a:t>
            </a:r>
            <a:endParaRPr lang="en-GB" dirty="0">
              <a:solidFill>
                <a:srgbClr val="F0F3F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95C38D-5128-48EA-10B9-21ECCC85166D}"/>
              </a:ext>
            </a:extLst>
          </p:cNvPr>
          <p:cNvSpPr txBox="1"/>
          <p:nvPr/>
        </p:nvSpPr>
        <p:spPr>
          <a:xfrm>
            <a:off x="1790261" y="4305416"/>
            <a:ext cx="1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0F3F2"/>
                </a:solidFill>
              </a:rPr>
              <a:t>AWS - KINESIS</a:t>
            </a:r>
            <a:endParaRPr lang="en-GB" dirty="0">
              <a:solidFill>
                <a:srgbClr val="F0F3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52E5950-063C-D92A-98CA-7E217DFE858E}"/>
              </a:ext>
            </a:extLst>
          </p:cNvPr>
          <p:cNvSpPr txBox="1"/>
          <p:nvPr/>
        </p:nvSpPr>
        <p:spPr>
          <a:xfrm>
            <a:off x="1566789" y="454797"/>
            <a:ext cx="4448528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DATA CLEANING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B0D195-7AB0-49A4-3964-F3601905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52830" y="1478445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9BB302-8E0B-FBAD-7D61-5B8F760A4D6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1E67BD-E77C-B6CC-9F25-5426968A772A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6BADBC-2CF4-9521-A551-327903A2393D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Data Cleansing. Contact List Cleansing. Up-to-Date Contact Lists.">
            <a:extLst>
              <a:ext uri="{FF2B5EF4-FFF2-40B4-BE49-F238E27FC236}">
                <a16:creationId xmlns:a16="http://schemas.microsoft.com/office/drawing/2014/main" id="{0D41DD1B-62FA-8E77-8076-E6A203FD6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t="6042" r="48981" b="4770"/>
          <a:stretch/>
        </p:blipFill>
        <p:spPr bwMode="auto">
          <a:xfrm>
            <a:off x="421342" y="4491318"/>
            <a:ext cx="1757866" cy="21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ata vs Big Data – Dataedo Data Cartoon">
            <a:extLst>
              <a:ext uri="{FF2B5EF4-FFF2-40B4-BE49-F238E27FC236}">
                <a16:creationId xmlns:a16="http://schemas.microsoft.com/office/drawing/2014/main" id="{223C0821-B509-4762-6F11-2DCA3D007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8"/>
          <a:stretch/>
        </p:blipFill>
        <p:spPr bwMode="auto">
          <a:xfrm>
            <a:off x="8031255" y="1154766"/>
            <a:ext cx="3856940" cy="23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B766C3-5C63-DCDE-78C4-89F7B773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687" y="5468395"/>
            <a:ext cx="6287377" cy="1066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ADA74-C45B-D3A6-6A50-0B25D4A3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752" y="5402835"/>
            <a:ext cx="1886213" cy="116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14EA6-C164-C1E2-7C5B-74F48937A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54" y="2216703"/>
            <a:ext cx="7868692" cy="1636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CA6B97-EAFC-B0B2-4714-0DEFDF8CA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521" y="4973424"/>
            <a:ext cx="8830907" cy="371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2CCDD2-4D84-07EB-1084-3F4AEB82E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2599" y="4467200"/>
            <a:ext cx="735432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B227FB5-BCC7-78EA-7DD9-ACA7A746C542}"/>
              </a:ext>
            </a:extLst>
          </p:cNvPr>
          <p:cNvSpPr txBox="1"/>
          <p:nvPr/>
        </p:nvSpPr>
        <p:spPr>
          <a:xfrm>
            <a:off x="959223" y="280308"/>
            <a:ext cx="48768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MODELING</a:t>
            </a:r>
            <a:endParaRPr kumimoji="0" lang="en-GB" sz="2800" b="0" i="0" u="none" strike="noStrike" kern="1200" cap="all" spc="390" normalizeH="0" baseline="0" noProof="0" dirty="0">
              <a:ln>
                <a:noFill/>
              </a:ln>
              <a:solidFill>
                <a:srgbClr val="31241B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9F86F6-38C2-C964-0B51-4E14CC6FEBF6}"/>
              </a:ext>
            </a:extLst>
          </p:cNvPr>
          <p:cNvCxnSpPr/>
          <p:nvPr/>
        </p:nvCxnSpPr>
        <p:spPr>
          <a:xfrm>
            <a:off x="1501911" y="888614"/>
            <a:ext cx="37990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CEA1C85-5AC9-8356-D1D3-40EED1EC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3" y="1014160"/>
            <a:ext cx="6060361" cy="305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74A68-5670-8B67-DB8B-634FE69B6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9" y="4172173"/>
            <a:ext cx="5094541" cy="813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6C1D80-7D9C-8616-16F8-6B92BECA82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" t="2505" r="725" b="2503"/>
          <a:stretch/>
        </p:blipFill>
        <p:spPr>
          <a:xfrm>
            <a:off x="5683625" y="5002306"/>
            <a:ext cx="6131858" cy="12286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2B8732-E4B3-4DE5-9A6B-2CB4040591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097"/>
          <a:stretch/>
        </p:blipFill>
        <p:spPr>
          <a:xfrm>
            <a:off x="6529576" y="2300402"/>
            <a:ext cx="5239111" cy="2146092"/>
          </a:xfrm>
          <a:prstGeom prst="rect">
            <a:avLst/>
          </a:prstGeom>
        </p:spPr>
      </p:pic>
      <p:pic>
        <p:nvPicPr>
          <p:cNvPr id="6146" name="Picture 2" descr="Data Modeling Visualized – Dataedo Data Cartoon">
            <a:extLst>
              <a:ext uri="{FF2B5EF4-FFF2-40B4-BE49-F238E27FC236}">
                <a16:creationId xmlns:a16="http://schemas.microsoft.com/office/drawing/2014/main" id="{E8171B48-5705-E647-9295-7C2740ACA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0" r="20956" b="14601"/>
          <a:stretch/>
        </p:blipFill>
        <p:spPr bwMode="auto">
          <a:xfrm>
            <a:off x="7915837" y="367554"/>
            <a:ext cx="2215206" cy="173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08B0E9-AB61-361B-9B82-2C18C8A0B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60" y="5029980"/>
            <a:ext cx="3852876" cy="814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12F23B-ECBF-55E9-4DA6-F347235E7B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589" y="5870144"/>
            <a:ext cx="4740716" cy="7825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F26B6B-E61D-BD48-CC16-A4D2E0B5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1176" y1="44873" x2="47794" y2="44873"/>
                        <a14:backgroundMark x1="68971" y1="69129" x2="68971" y2="69129"/>
                        <a14:backgroundMark x1="67500" y1="66814" x2="71176" y2="67696"/>
                        <a14:backgroundMark x1="53088" y1="77178" x2="67206" y2="75193"/>
                        <a14:backgroundMark x1="67941" y1="79162" x2="82353" y2="74090"/>
                        <a14:backgroundMark x1="65735" y1="76847" x2="82353" y2="70783"/>
                        <a14:backgroundMark x1="70441" y1="71334" x2="78676" y2="69680"/>
                        <a14:backgroundMark x1="70882" y1="71885" x2="55294" y2="74090"/>
                        <a14:backgroundMark x1="54118" y1="71334" x2="57500" y2="69350"/>
                        <a14:backgroundMark x1="51912" y1="69680" x2="56029" y2="68247"/>
                        <a14:backgroundMark x1="69412" y1="66042" x2="72353" y2="63837"/>
                        <a14:backgroundMark x1="64118" y1="67696" x2="55294" y2="67916"/>
                        <a14:backgroundMark x1="51912" y1="68798" x2="51912" y2="68798"/>
                        <a14:backgroundMark x1="50882" y1="67696" x2="56029" y2="67916"/>
                        <a14:backgroundMark x1="56029" y1="74972" x2="53824" y2="80265"/>
                        <a14:backgroundMark x1="52353" y1="75744" x2="52353" y2="75744"/>
                        <a14:backgroundMark x1="38529" y1="74642" x2="38529" y2="74642"/>
                        <a14:backgroundMark x1="51618" y1="74090" x2="50882" y2="755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775" y="4061010"/>
            <a:ext cx="1061928" cy="14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9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4212B-7049-0356-A5BA-59E74C39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45" y="3046682"/>
            <a:ext cx="5622867" cy="34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73A5E-3314-3450-9702-467CF7CC6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89" y="356339"/>
            <a:ext cx="4525611" cy="2498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55E6E52-6654-90F3-653A-3391EDF85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7" y="2589659"/>
            <a:ext cx="3722571" cy="1819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963E83-08E7-40A6-12B6-653A96852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15" y="4552794"/>
            <a:ext cx="3744927" cy="18958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F8439E-F0D3-C7ED-3F4B-694BCD878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51" y="400393"/>
            <a:ext cx="3716454" cy="20411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D17C5A9-A183-D017-3075-3871EA1222C3}"/>
              </a:ext>
            </a:extLst>
          </p:cNvPr>
          <p:cNvSpPr txBox="1"/>
          <p:nvPr/>
        </p:nvSpPr>
        <p:spPr>
          <a:xfrm>
            <a:off x="4186517" y="1180937"/>
            <a:ext cx="3254188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spc="390" dirty="0">
                <a:solidFill>
                  <a:srgbClr val="31241B"/>
                </a:solidFill>
                <a:latin typeface="Bembo"/>
              </a:rPr>
              <a:t>Preliminary Analysis</a:t>
            </a:r>
            <a:endParaRPr kumimoji="0" lang="en-US" sz="3200" b="0" i="0" u="none" strike="noStrike" kern="1200" cap="all" spc="390" normalizeH="0" baseline="0" noProof="0" dirty="0">
              <a:ln>
                <a:noFill/>
              </a:ln>
              <a:solidFill>
                <a:srgbClr val="31241B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26AE7B-3A1C-987C-6D08-71A440ED7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31254" y="2132869"/>
            <a:ext cx="867485" cy="115439"/>
            <a:chOff x="8910933" y="1861308"/>
            <a:chExt cx="867485" cy="1154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C23AFE-4732-E1DE-7AA0-C69B3B7BCB40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A512C4-EB81-F204-1E5D-25A342C33F60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F68BBF-83AD-DD3D-6A83-DAED5D1D8452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534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9574C2-4C83-F168-20DC-8318796A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55"/>
          <a:stretch/>
        </p:blipFill>
        <p:spPr>
          <a:xfrm>
            <a:off x="593888" y="2416219"/>
            <a:ext cx="5279011" cy="3407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D4BB2-A063-A5E9-E640-95DA09A44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40"/>
          <a:stretch/>
        </p:blipFill>
        <p:spPr>
          <a:xfrm>
            <a:off x="6521738" y="166122"/>
            <a:ext cx="5503698" cy="3218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0FBBD6-E6C3-F7D7-C455-27B521BD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67" y="3450210"/>
            <a:ext cx="5502935" cy="3277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6FD133-4590-23AF-E16B-B554419F74D0}"/>
              </a:ext>
            </a:extLst>
          </p:cNvPr>
          <p:cNvSpPr txBox="1"/>
          <p:nvPr/>
        </p:nvSpPr>
        <p:spPr>
          <a:xfrm>
            <a:off x="699247" y="553408"/>
            <a:ext cx="5210528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200" cap="all" spc="390" dirty="0">
                <a:solidFill>
                  <a:srgbClr val="31241B"/>
                </a:solidFill>
                <a:latin typeface="Bembo"/>
              </a:rPr>
              <a:t>Analysis</a:t>
            </a:r>
            <a:endParaRPr kumimoji="0" lang="en-US" sz="3200" b="0" i="0" u="none" strike="noStrike" kern="1200" cap="all" spc="390" normalizeH="0" baseline="0" noProof="0" dirty="0">
              <a:ln>
                <a:noFill/>
              </a:ln>
              <a:solidFill>
                <a:srgbClr val="31241B"/>
              </a:solidFill>
              <a:effectLst/>
              <a:uLnTx/>
              <a:uFillTx/>
              <a:latin typeface="Bemb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94FA67-1702-657E-8784-90210015F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86666" y="1666705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01371F-1FB3-827C-D7CC-1A9C0E9EF62C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AFDBC7-B5F6-D200-5E1A-C48F236D9EC5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FC3F0E-EADA-B292-4DC0-572C2F01021D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49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4999E-BCC1-6E48-007F-7D1244B2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33" y="3334925"/>
            <a:ext cx="5352517" cy="3307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3D5C8-5CB7-0BCC-5FD6-639091C8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14"/>
          <a:stretch/>
        </p:blipFill>
        <p:spPr>
          <a:xfrm>
            <a:off x="520652" y="2348239"/>
            <a:ext cx="5288478" cy="336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C5A41-609D-BA6B-7EB2-B05E4001B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600"/>
          <a:stretch/>
        </p:blipFill>
        <p:spPr>
          <a:xfrm>
            <a:off x="6538089" y="200182"/>
            <a:ext cx="5429794" cy="3058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0F3AA-7E87-B99B-7CC6-AD2ED851FBDA}"/>
              </a:ext>
            </a:extLst>
          </p:cNvPr>
          <p:cNvSpPr txBox="1"/>
          <p:nvPr/>
        </p:nvSpPr>
        <p:spPr>
          <a:xfrm>
            <a:off x="735107" y="625125"/>
            <a:ext cx="5210528" cy="7352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390" normalizeH="0" baseline="0" noProof="0" dirty="0">
                <a:ln>
                  <a:noFill/>
                </a:ln>
                <a:solidFill>
                  <a:srgbClr val="31241B"/>
                </a:solidFill>
                <a:effectLst/>
                <a:uLnTx/>
                <a:uFillTx/>
                <a:latin typeface="Bembo"/>
                <a:ea typeface="+mn-ea"/>
                <a:cs typeface="+mn-cs"/>
              </a:rPr>
              <a:t>Sentiment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5AD385-1797-8928-59EB-BBA040C29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22526" y="1603951"/>
            <a:ext cx="867485" cy="115439"/>
            <a:chOff x="8910933" y="1861308"/>
            <a:chExt cx="867485" cy="1154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13AD34-6BDD-4A5E-D431-966D08440058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mbo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6AEB01-691D-D240-2A1F-C0F9716AA51E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322B2C-F2E4-CE48-ACC9-D390856296EC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67789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31241B"/>
      </a:dk2>
      <a:lt2>
        <a:srgbClr val="F0F3F2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64DC3"/>
      </a:accent5>
      <a:accent6>
        <a:srgbClr val="3B62B1"/>
      </a:accent6>
      <a:hlink>
        <a:srgbClr val="785DC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Bembo</vt:lpstr>
      <vt:lpstr>AdornVTI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Muhammed</dc:creator>
  <cp:lastModifiedBy>Adnan Muhammed</cp:lastModifiedBy>
  <cp:revision>1</cp:revision>
  <dcterms:created xsi:type="dcterms:W3CDTF">2023-05-02T12:04:36Z</dcterms:created>
  <dcterms:modified xsi:type="dcterms:W3CDTF">2023-10-25T03:15:37Z</dcterms:modified>
</cp:coreProperties>
</file>