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83D70-91AA-429A-BD57-1CB6792B30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136" y="1078030"/>
            <a:ext cx="9288096" cy="2956718"/>
          </a:xfrm>
        </p:spPr>
        <p:txBody>
          <a:bodyPr anchor="t">
            <a:noAutofit/>
          </a:bodyPr>
          <a:lstStyle>
            <a:lvl1pPr algn="l">
              <a:defRPr sz="66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65D245-B564-481D-A323-F73C5BCA84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8136" y="4455621"/>
            <a:ext cx="9288096" cy="1435331"/>
          </a:xfrm>
        </p:spPr>
        <p:txBody>
          <a:bodyPr>
            <a:normAutofit/>
          </a:bodyPr>
          <a:lstStyle>
            <a:lvl1pPr marL="0" indent="0" algn="l">
              <a:lnSpc>
                <a:spcPct val="12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072EE-51B3-4C0C-A460-4684AB079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422A5-3076-413B-84CB-ED3BA4171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67C68-40D5-477E-9DBC-C28FD4B11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684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6C900-05BC-4021-B69F-2DAF974B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26E227-253A-44A0-9404-1CFD8CE41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FF5A02-0FC4-41C8-A13C-4C929B288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59378-C430-49DB-B2D6-E32FBBCD4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B9D57D-CB8E-4E67-AE2D-2790E2AA6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620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2CF945-D70F-49C1-8CE5-5758C11660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82100" y="1091381"/>
            <a:ext cx="2171700" cy="4953369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FDB721-04AA-4330-8045-3F2D9BB4BC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091381"/>
            <a:ext cx="8265340" cy="4953369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18C15-991C-4C71-8DCD-DB3B38888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728CC3-5830-4EFA-B28E-1648904DE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A91B6-E419-4483-9B66-3C758788B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E447C6A-78C3-4687-9A71-A05DBF6700DE}"/>
              </a:ext>
            </a:extLst>
          </p:cNvPr>
          <p:cNvCxnSpPr>
            <a:cxnSpLocks/>
          </p:cNvCxnSpPr>
          <p:nvPr/>
        </p:nvCxnSpPr>
        <p:spPr>
          <a:xfrm>
            <a:off x="11387805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512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EE2F5-9D3C-4BE7-9AD5-335B31CF2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98C4F-4BF6-47CF-ABEE-2B12748C4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39070-70D2-4DD1-A439-155343FE2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1AB30-CD74-471D-9FA6-ADC0C901E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A137C4-F19E-4521-8DCB-4E0CF9CA3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706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8007D-9B1D-4E2C-B38F-29C682099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9127"/>
            <a:ext cx="9272260" cy="3472874"/>
          </a:xfrm>
        </p:spPr>
        <p:txBody>
          <a:bodyPr anchor="t">
            <a:normAutofit/>
          </a:bodyPr>
          <a:lstStyle>
            <a:lvl1pPr>
              <a:defRPr sz="40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60C51B-B525-4032-9D08-2978D7367B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0939" y="4572000"/>
            <a:ext cx="9272262" cy="1320801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08851-4DCC-447C-828A-5F7E66F76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094542-CAEF-4D6C-BE6A-BC100F059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8BDE40-8468-4051-9703-B751608AA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596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BF7AE-3892-4896-8C15-7A35A41EF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88136"/>
            <a:ext cx="9890066" cy="129422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D9A26-86F1-4817-B243-4DE63B4F18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2185" y="2440568"/>
            <a:ext cx="4841505" cy="380128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54BF9B-EA16-48C8-96B9-7A66051BE7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440568"/>
            <a:ext cx="4806002" cy="3801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6E2D9F-1FCE-4A1C-996E-DB05777A8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629E05-3F6C-40BF-9324-118588B6C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9BE013-C5C0-4CBD-982E-36F037F73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963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ED885-5FE5-4407-BE4D-FAD01C40A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84333"/>
            <a:ext cx="9949455" cy="83885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322A77-C134-4857-83E5-51217D3C29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2088" y="1923190"/>
            <a:ext cx="4816475" cy="838856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4ECBFE-C62C-471B-BFE4-1272EAC347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2088" y="2825791"/>
            <a:ext cx="4816475" cy="336387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10AFC6-F407-4F35-BD37-B32F9B4036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5482" y="1923190"/>
            <a:ext cx="4824913" cy="838856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8D60D5-0F83-46CB-92F3-849FC08E6E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5482" y="2825791"/>
            <a:ext cx="4824913" cy="33638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5AE694-5CA0-48DA-90D3-EC42BD1D8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40A80D-4CCB-4899-9E1D-A5967F4E6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753A9D-469A-4ED9-99A1-7E4B115F8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162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7C91E-0A11-4E5D-9B8D-5316E73A2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B8A8D1-71AD-4F9F-B393-9EED83FEF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E36922-9A4C-453D-9B70-0C3A70281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5AAEF2-65DC-4E28-9AA4-5115ACB07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820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48B02B-A32A-4383-BBC7-0C383390A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FF7E77-47E0-4F9E-9148-8D0C59C0C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8005A2-ECF0-4759-A17B-FDECE8068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031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1DD4B-5676-477E-8C52-4C1CF160F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4448"/>
            <a:ext cx="3785860" cy="1554362"/>
          </a:xfrm>
        </p:spPr>
        <p:txBody>
          <a:bodyPr anchor="t">
            <a:normAutofit/>
          </a:bodyPr>
          <a:lstStyle>
            <a:lvl1pPr>
              <a:defRPr sz="28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A3E63-EB15-4D82-BF2B-36BB030C43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4500" y="922689"/>
            <a:ext cx="5486002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BE994E-BAB7-43DC-A0E4-C779CF2A33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0940" y="2701254"/>
            <a:ext cx="3785860" cy="316773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DEFAAA-1B70-42AA-ADCC-F49B58132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C7B6CC-1C13-4F34-AC86-CCD442C8C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F1B638-9061-41AD-AF47-73A4AF8B7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218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F3C43-1676-4A29-83F9-D788ED2E7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7280"/>
            <a:ext cx="3785860" cy="1559740"/>
          </a:xfrm>
        </p:spPr>
        <p:txBody>
          <a:bodyPr anchor="t">
            <a:normAutofit/>
          </a:bodyPr>
          <a:lstStyle>
            <a:lvl1pPr>
              <a:defRPr sz="28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14A903-97C7-4349-B8CE-1BBED1942E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4500" y="1143000"/>
            <a:ext cx="54864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0A9F58-4AEB-4286-98F7-3C77AA913B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0940" y="2697480"/>
            <a:ext cx="3785860" cy="309342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F55A58-F085-4500-AF61-045B12C8F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936470-561D-49AE-AC84-B79D483FD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EF2BE2-DF21-4683-9D5F-849A525FD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033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4438DC-3CEE-4170-9B1C-BAC05CD8C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90245"/>
            <a:ext cx="9922764" cy="12942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C19D24-DCBE-47F9-8B85-8A118B02B3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8136" y="2447778"/>
            <a:ext cx="9922764" cy="3838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4F5788-BDCE-49E2-80AE-31C739C6A0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15200" y="6389688"/>
            <a:ext cx="36953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A1E45834-53BD-4C8F-B791-CD5378F4150E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D5844-8163-4D82-BEFC-BC2D8D511B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940" y="6389688"/>
            <a:ext cx="44335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698A50-C435-4220-82C6-C8D62A7C9E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3190" y="6389688"/>
            <a:ext cx="9402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8689CE0-64D2-447C-9C1F-872D111D8AC3}"/>
              </a:ext>
            </a:extLst>
          </p:cNvPr>
          <p:cNvCxnSpPr>
            <a:cxnSpLocks/>
          </p:cNvCxnSpPr>
          <p:nvPr/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7631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b="1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Font typeface="Neue Haas Grotesk Text Pro" panose="020B0504020202020204" pitchFamily="34" charset="0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8">
            <a:extLst>
              <a:ext uri="{FF2B5EF4-FFF2-40B4-BE49-F238E27FC236}">
                <a16:creationId xmlns:a16="http://schemas.microsoft.com/office/drawing/2014/main" id="{D0B7304F-E6C0-414A-A6DA-6D87129ACD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Picture 3" descr="Topview of mint green workspace with laptop, coffee, notebook, pen, glasses, and mouse">
            <a:extLst>
              <a:ext uri="{FF2B5EF4-FFF2-40B4-BE49-F238E27FC236}">
                <a16:creationId xmlns:a16="http://schemas.microsoft.com/office/drawing/2014/main" id="{90C3D0DA-25F6-F663-F9ED-7428373B684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b="15730"/>
          <a:stretch/>
        </p:blipFill>
        <p:spPr>
          <a:xfrm>
            <a:off x="1" y="1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BF44452-A1AC-1E49-43E4-A2CDC1243D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512" y="66262"/>
            <a:ext cx="12013097" cy="4974636"/>
          </a:xfrm>
        </p:spPr>
        <p:txBody>
          <a:bodyPr anchor="t">
            <a:normAutofit/>
          </a:bodyPr>
          <a:lstStyle/>
          <a:p>
            <a:r>
              <a:rPr lang="en-US" sz="8800" dirty="0">
                <a:solidFill>
                  <a:srgbClr val="FFFFFF"/>
                </a:solidFill>
              </a:rPr>
              <a:t>Guide to </a:t>
            </a:r>
            <a:br>
              <a:rPr lang="en-US" sz="8800" dirty="0">
                <a:solidFill>
                  <a:srgbClr val="FFFFFF"/>
                </a:solidFill>
              </a:rPr>
            </a:br>
            <a:r>
              <a:rPr lang="en-US" sz="8800" dirty="0">
                <a:solidFill>
                  <a:srgbClr val="FFFFFF"/>
                </a:solidFill>
              </a:rPr>
              <a:t>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45BF0D-126B-084F-B986-349C034F97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81100" y="5104690"/>
            <a:ext cx="9929231" cy="1168291"/>
          </a:xfrm>
        </p:spPr>
        <p:txBody>
          <a:bodyPr anchor="b">
            <a:normAutofit fontScale="85000" lnSpcReduction="20000"/>
          </a:bodyPr>
          <a:lstStyle/>
          <a:p>
            <a:pPr algn="r"/>
            <a:r>
              <a:rPr lang="en-US" dirty="0">
                <a:solidFill>
                  <a:srgbClr val="FFFFFF"/>
                </a:solidFill>
              </a:rPr>
              <a:t>Project Manager / QA: Adwait Khadka</a:t>
            </a:r>
          </a:p>
          <a:p>
            <a:pPr algn="r"/>
            <a:r>
              <a:rPr lang="en-US" dirty="0">
                <a:solidFill>
                  <a:srgbClr val="FFFFFF"/>
                </a:solidFill>
              </a:rPr>
              <a:t>Front-End developer:  </a:t>
            </a:r>
            <a:r>
              <a:rPr lang="en-US" dirty="0" err="1">
                <a:solidFill>
                  <a:srgbClr val="FFFFFF"/>
                </a:solidFill>
              </a:rPr>
              <a:t>Nischal</a:t>
            </a:r>
            <a:r>
              <a:rPr lang="en-US" dirty="0">
                <a:solidFill>
                  <a:srgbClr val="FFFFFF"/>
                </a:solidFill>
              </a:rPr>
              <a:t> Tamang</a:t>
            </a:r>
          </a:p>
          <a:p>
            <a:pPr algn="r"/>
            <a:r>
              <a:rPr lang="en-US" dirty="0">
                <a:solidFill>
                  <a:srgbClr val="FFFFFF"/>
                </a:solidFill>
              </a:rPr>
              <a:t>Back-end Developer: Anish </a:t>
            </a:r>
            <a:r>
              <a:rPr lang="en-US" dirty="0" err="1">
                <a:solidFill>
                  <a:srgbClr val="FFFFFF"/>
                </a:solidFill>
              </a:rPr>
              <a:t>Dangi</a:t>
            </a:r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48" name="Straight Connector 10">
            <a:extLst>
              <a:ext uri="{FF2B5EF4-FFF2-40B4-BE49-F238E27FC236}">
                <a16:creationId xmlns:a16="http://schemas.microsoft.com/office/drawing/2014/main" id="{1163B6C4-0500-4B1A-9149-4A6C7EDAF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387805" y="5715292"/>
            <a:ext cx="804195" cy="0"/>
          </a:xfrm>
          <a:prstGeom prst="line">
            <a:avLst/>
          </a:prstGeom>
          <a:ln w="1206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5849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F89C1-26F6-FBEF-B26D-E7F6B7969D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136" y="265471"/>
            <a:ext cx="9922764" cy="641063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Here is a basic guide for installation and testing for the System</a:t>
            </a:r>
          </a:p>
          <a:p>
            <a:r>
              <a:rPr lang="en-US" dirty="0"/>
              <a:t>Install the BackOffice system on a suitable server or hosting environment.</a:t>
            </a:r>
          </a:p>
          <a:p>
            <a:r>
              <a:rPr lang="en-US" dirty="0"/>
              <a:t>Configure the database and set up the necessary tables for storing user information, question information, and test results.</a:t>
            </a:r>
          </a:p>
          <a:p>
            <a:r>
              <a:rPr lang="en-US" dirty="0"/>
              <a:t>Test the system components, such as the login page, profile update page, mock test page, and answer checking system, to ensure that they are working properly.</a:t>
            </a:r>
          </a:p>
          <a:p>
            <a:r>
              <a:rPr lang="en-US" dirty="0"/>
              <a:t>Verify that the registration process is working correctly, including email verification.</a:t>
            </a:r>
          </a:p>
          <a:p>
            <a:r>
              <a:rPr lang="en-US" dirty="0"/>
              <a:t>Test the user experience of the mock test, including answer saving, answer checking, and profile update features.</a:t>
            </a:r>
          </a:p>
          <a:p>
            <a:r>
              <a:rPr lang="en-US" dirty="0"/>
              <a:t>Test the logout feature to ensure that the user session data is destroyed, and the user is redirected to the login page.</a:t>
            </a:r>
          </a:p>
          <a:p>
            <a:r>
              <a:rPr lang="en-US" dirty="0"/>
              <a:t>Test the security of the system, including password protection and data encryption.</a:t>
            </a:r>
          </a:p>
          <a:p>
            <a:r>
              <a:rPr lang="en-US" dirty="0"/>
              <a:t>Test the performance of the system under different loads to ensure that it is scalable and efficient.</a:t>
            </a:r>
          </a:p>
          <a:p>
            <a:r>
              <a:rPr lang="en-US" dirty="0"/>
              <a:t>Document the installation and testing procedures for future reference.</a:t>
            </a:r>
          </a:p>
          <a:p>
            <a:r>
              <a:rPr lang="en-US" dirty="0"/>
              <a:t>Deploy the BackOffice system to production.</a:t>
            </a:r>
          </a:p>
        </p:txBody>
      </p:sp>
    </p:spTree>
    <p:extLst>
      <p:ext uri="{BB962C8B-B14F-4D97-AF65-F5344CB8AC3E}">
        <p14:creationId xmlns:p14="http://schemas.microsoft.com/office/powerpoint/2010/main" val="1313419124"/>
      </p:ext>
    </p:extLst>
  </p:cSld>
  <p:clrMapOvr>
    <a:masterClrMapping/>
  </p:clrMapOvr>
</p:sld>
</file>

<file path=ppt/theme/theme1.xml><?xml version="1.0" encoding="utf-8"?>
<a:theme xmlns:a="http://schemas.openxmlformats.org/drawingml/2006/main" name="BjornVTI">
  <a:themeElements>
    <a:clrScheme name="AnalogousFromLightSeedLeftStep">
      <a:dk1>
        <a:srgbClr val="000000"/>
      </a:dk1>
      <a:lt1>
        <a:srgbClr val="FFFFFF"/>
      </a:lt1>
      <a:dk2>
        <a:srgbClr val="3E2441"/>
      </a:dk2>
      <a:lt2>
        <a:srgbClr val="E8E6E2"/>
      </a:lt2>
      <a:accent1>
        <a:srgbClr val="96A3C6"/>
      </a:accent1>
      <a:accent2>
        <a:srgbClr val="7FA7BA"/>
      </a:accent2>
      <a:accent3>
        <a:srgbClr val="82ACA8"/>
      </a:accent3>
      <a:accent4>
        <a:srgbClr val="77AE92"/>
      </a:accent4>
      <a:accent5>
        <a:srgbClr val="81AC84"/>
      </a:accent5>
      <a:accent6>
        <a:srgbClr val="8AAE77"/>
      </a:accent6>
      <a:hlink>
        <a:srgbClr val="908157"/>
      </a:hlink>
      <a:folHlink>
        <a:srgbClr val="7F7F7F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jornVTI" id="{D01443FD-65CF-4AEF-9B9D-4466C96F9785}" vid="{36EF4262-385E-40E6-B073-FB18FD98BF4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205</Words>
  <Application>Microsoft Office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Neue Haas Grotesk Text Pro</vt:lpstr>
      <vt:lpstr>BjornVTI</vt:lpstr>
      <vt:lpstr>Guide to  System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Guide to  System</dc:title>
  <dc:creator>Khadka Adwait</dc:creator>
  <cp:lastModifiedBy>Khadka Adwait</cp:lastModifiedBy>
  <cp:revision>11</cp:revision>
  <dcterms:created xsi:type="dcterms:W3CDTF">2023-02-09T04:14:48Z</dcterms:created>
  <dcterms:modified xsi:type="dcterms:W3CDTF">2023-02-09T04:20:37Z</dcterms:modified>
</cp:coreProperties>
</file>