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4" r:id="rId1"/>
  </p:sldMasterIdLst>
  <p:notesMasterIdLst>
    <p:notesMasterId r:id="rId16"/>
  </p:notesMasterIdLst>
  <p:sldIdLst>
    <p:sldId id="256" r:id="rId2"/>
    <p:sldId id="270" r:id="rId3"/>
    <p:sldId id="271" r:id="rId4"/>
    <p:sldId id="272" r:id="rId5"/>
    <p:sldId id="277" r:id="rId6"/>
    <p:sldId id="280" r:id="rId7"/>
    <p:sldId id="273" r:id="rId8"/>
    <p:sldId id="278" r:id="rId9"/>
    <p:sldId id="279" r:id="rId10"/>
    <p:sldId id="274" r:id="rId11"/>
    <p:sldId id="275" r:id="rId12"/>
    <p:sldId id="276" r:id="rId13"/>
    <p:sldId id="258" r:id="rId14"/>
    <p:sldId id="267" r:id="rId15"/>
  </p:sldIdLst>
  <p:sldSz cx="9144000" cy="5143500" type="screen16x9"/>
  <p:notesSz cx="6858000" cy="9144000"/>
  <p:embeddedFontLst>
    <p:embeddedFont>
      <p:font typeface="Maven Pro" panose="020B0604020202020204" charset="0"/>
      <p:regular r:id="rId17"/>
      <p:bold r:id="rId18"/>
    </p:embeddedFont>
    <p:embeddedFont>
      <p:font typeface="Proxima Nova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081853-3B90-4929-80F0-9C21126225EF}">
  <a:tblStyle styleId="{EF081853-3B90-4929-80F0-9C21126225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c7f24180e_5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c7f24180e_5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c05a027d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c05a027d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8179595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1826597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82782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169253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5247479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4500778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9436407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9684792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3455167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5808184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095948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1412772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371763" y="1649069"/>
            <a:ext cx="8123100" cy="13531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3000" dirty="0">
              <a:latin typeface="Proxima Nova" panose="020B0604020202020204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latin typeface="Proxima Nova" panose="020B0604020202020204" charset="0"/>
              </a:rPr>
              <a:t>SportsStalk</a:t>
            </a:r>
            <a:br>
              <a:rPr lang="en-US" sz="3000" b="1" dirty="0">
                <a:latin typeface="Proxima Nova" panose="020B0604020202020204" charset="0"/>
              </a:rPr>
            </a:br>
            <a:r>
              <a:rPr lang="en-US" sz="3000" b="1" dirty="0">
                <a:latin typeface="Proxima Nova" panose="020B0604020202020204" charset="0"/>
              </a:rPr>
              <a:t>Recommender System for Sports Events</a:t>
            </a:r>
            <a:br>
              <a:rPr lang="en-US" sz="3000" b="1" dirty="0">
                <a:latin typeface="Proxima Nova" panose="020B0604020202020204" charset="0"/>
              </a:rPr>
            </a:br>
            <a:endParaRPr lang="en-US" sz="3000" b="1" dirty="0">
              <a:latin typeface="Proxima Nova" panose="020B0604020202020204" charset="0"/>
            </a:endParaRPr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376427" y="3181739"/>
            <a:ext cx="8123100" cy="15675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000" dirty="0">
                <a:latin typeface="Proxima Nova" panose="020B0604020202020204" charset="0"/>
              </a:rPr>
              <a:t>Krusha Patel (A20424020)</a:t>
            </a:r>
          </a:p>
          <a:p>
            <a:pPr marL="0" lvl="0" indent="0"/>
            <a:r>
              <a:rPr lang="en-US" sz="2000" dirty="0">
                <a:latin typeface="Proxima Nova" panose="020B0604020202020204" charset="0"/>
                <a:ea typeface="Maven Pro"/>
                <a:cs typeface="Maven Pro"/>
                <a:sym typeface="Maven Pro"/>
              </a:rPr>
              <a:t>Kripa Patel (A</a:t>
            </a:r>
            <a:r>
              <a:rPr lang="en-IN" sz="2000" dirty="0">
                <a:latin typeface="Proxima Nova" panose="020B0604020202020204" charset="0"/>
                <a:ea typeface="Maven Pro"/>
                <a:cs typeface="Maven Pro"/>
                <a:sym typeface="Maven Pro"/>
              </a:rPr>
              <a:t>20449132</a:t>
            </a:r>
            <a:r>
              <a:rPr lang="en-US" sz="2000" dirty="0">
                <a:latin typeface="Proxima Nova" panose="020B0604020202020204" charset="0"/>
                <a:ea typeface="Maven Pro"/>
                <a:cs typeface="Maven Pro"/>
                <a:sym typeface="Maven Pro"/>
              </a:rPr>
              <a:t>)</a:t>
            </a:r>
            <a:endParaRPr lang="en-US" sz="2000" dirty="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75FD70-C784-49F0-B3AD-A2C92E4EC8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60"/>
          <a:stretch/>
        </p:blipFill>
        <p:spPr>
          <a:xfrm>
            <a:off x="0" y="361150"/>
            <a:ext cx="9144000" cy="465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653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B45EC6-0A50-4C55-A35B-C9069A4E94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88"/>
          <a:stretch/>
        </p:blipFill>
        <p:spPr>
          <a:xfrm>
            <a:off x="0" y="338097"/>
            <a:ext cx="9144000" cy="467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826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0152464-B92C-4CBB-B289-C1944E6FE3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02"/>
          <a:stretch/>
        </p:blipFill>
        <p:spPr>
          <a:xfrm>
            <a:off x="0" y="353466"/>
            <a:ext cx="9144000" cy="466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113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E9B4AA-1438-4B73-A342-0D468D346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058" y="267743"/>
            <a:ext cx="8520600" cy="572700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TECHNOLOGIES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28698-1492-4FEF-96E4-DA2DF9889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391" y="972365"/>
            <a:ext cx="7825536" cy="3884219"/>
          </a:xfrm>
        </p:spPr>
        <p:txBody>
          <a:bodyPr/>
          <a:lstStyle/>
          <a:p>
            <a:pPr marL="0" lvl="0" indent="0">
              <a:buNone/>
            </a:pPr>
            <a:endParaRPr lang="en-US" sz="1600" b="1" dirty="0">
              <a:solidFill>
                <a:schemeClr val="tx1"/>
              </a:solidFill>
              <a:latin typeface="Proxima Nova" panose="020B0604020202020204" charset="0"/>
              <a:ea typeface="Lato"/>
              <a:cs typeface="Proxima Nova" panose="020B0604020202020204" charset="0"/>
              <a:sym typeface="Lato"/>
            </a:endParaRPr>
          </a:p>
          <a:p>
            <a:pPr marL="0" lv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Proxima Nova" panose="020B0604020202020204" charset="0"/>
                <a:ea typeface="Lato"/>
                <a:cs typeface="Proxima Nova" panose="020B0604020202020204" charset="0"/>
                <a:sym typeface="Lato"/>
              </a:rPr>
              <a:t>Third Party API And  Recommendation: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chemeClr val="tx1"/>
                </a:solidFill>
                <a:latin typeface="Proxima Nova" panose="020B0604020202020204" charset="0"/>
                <a:ea typeface="Lato"/>
                <a:cs typeface="Proxima Nova" panose="020B0604020202020204" charset="0"/>
                <a:sym typeface="Lato"/>
              </a:rPr>
              <a:t>Stubhub</a:t>
            </a:r>
            <a:r>
              <a:rPr lang="en-US" sz="2400" dirty="0">
                <a:solidFill>
                  <a:schemeClr val="tx1"/>
                </a:solidFill>
                <a:latin typeface="Proxima Nova" panose="020B0604020202020204" charset="0"/>
                <a:ea typeface="Lato"/>
                <a:cs typeface="Proxima Nova" panose="020B0604020202020204" charset="0"/>
                <a:sym typeface="Lato"/>
              </a:rPr>
              <a:t> API’s for Data [</a:t>
            </a:r>
            <a:r>
              <a:rPr lang="en-US" sz="2400" dirty="0">
                <a:solidFill>
                  <a:schemeClr val="bg2"/>
                </a:solidFill>
                <a:latin typeface="+mn-lt"/>
                <a:ea typeface="Lato"/>
                <a:cs typeface="Proxima Nova" panose="020B0604020202020204" charset="0"/>
                <a:sym typeface="Lato"/>
              </a:rPr>
              <a:t>https://developer.stubhub.com/products/advanced-event-catalog</a:t>
            </a:r>
            <a:r>
              <a:rPr lang="en-US" sz="2400" dirty="0">
                <a:solidFill>
                  <a:schemeClr val="tx1"/>
                </a:solidFill>
                <a:latin typeface="Proxima Nova" panose="020B0604020202020204" charset="0"/>
                <a:ea typeface="Lato"/>
                <a:cs typeface="Proxima Nova" panose="020B0604020202020204" charset="0"/>
                <a:sym typeface="Lato"/>
              </a:rPr>
              <a:t>]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Proxima Nova" panose="020B0604020202020204" charset="0"/>
              <a:ea typeface="Lato"/>
              <a:cs typeface="Proxima Nova" panose="020B0604020202020204" charset="0"/>
              <a:sym typeface="Lato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Proxima Nova" panose="020B0604020202020204" charset="0"/>
                <a:ea typeface="Lato"/>
                <a:cs typeface="Proxima Nova" panose="020B0604020202020204" charset="0"/>
                <a:sym typeface="Lato"/>
              </a:rPr>
              <a:t>SVD for Recommendation : Passing </a:t>
            </a:r>
            <a:r>
              <a:rPr lang="en-US" sz="2400" dirty="0" err="1">
                <a:solidFill>
                  <a:schemeClr val="tx1"/>
                </a:solidFill>
                <a:latin typeface="Proxima Nova" panose="020B0604020202020204" charset="0"/>
                <a:ea typeface="Lato"/>
                <a:cs typeface="Proxima Nova" panose="020B0604020202020204" charset="0"/>
                <a:sym typeface="Lato"/>
              </a:rPr>
              <a:t>userID</a:t>
            </a:r>
            <a:r>
              <a:rPr lang="en-US" sz="2400" dirty="0">
                <a:solidFill>
                  <a:schemeClr val="tx1"/>
                </a:solidFill>
                <a:latin typeface="Proxima Nova" panose="020B0604020202020204" charset="0"/>
                <a:ea typeface="Lato"/>
                <a:cs typeface="Proxima Nova" panose="020B0604020202020204" charset="0"/>
                <a:sym typeface="Lato"/>
              </a:rPr>
              <a:t> event names and counts as parameters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954E05-880A-4FA8-8C60-27E1960BE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302" y="556924"/>
            <a:ext cx="6141396" cy="3377768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5474F4-D476-456F-B192-74520476E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2691" y="4049485"/>
            <a:ext cx="5998800" cy="867747"/>
          </a:xfrm>
        </p:spPr>
        <p:txBody>
          <a:bodyPr/>
          <a:lstStyle/>
          <a:p>
            <a:pPr marL="0" lvl="0" indent="0" algn="ctr"/>
            <a:endParaRPr lang="en-IN" sz="4000" b="1" dirty="0">
              <a:solidFill>
                <a:schemeClr val="tx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ctr"/>
            <a:endParaRPr lang="en-IN" sz="4000" b="1" dirty="0">
              <a:solidFill>
                <a:schemeClr val="tx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ctr"/>
            <a:endParaRPr lang="en-IN" sz="4000" b="1" dirty="0">
              <a:solidFill>
                <a:schemeClr val="tx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indent="0" algn="ctr"/>
            <a:endParaRPr lang="en-IN" sz="4000" b="1" dirty="0">
              <a:solidFill>
                <a:schemeClr val="tx1"/>
              </a:solidFill>
              <a:latin typeface="Proxima Nova" panose="020B0604020202020204" charset="0"/>
              <a:ea typeface="Maven Pro"/>
              <a:cs typeface="Maven Pro"/>
              <a:sym typeface="Maven Pro"/>
            </a:endParaRPr>
          </a:p>
          <a:p>
            <a:pPr marL="0" indent="0" algn="ctr"/>
            <a:endParaRPr lang="en-IN" sz="4000" b="1" dirty="0">
              <a:solidFill>
                <a:schemeClr val="tx1"/>
              </a:solidFill>
              <a:latin typeface="Proxima Nova" panose="020B0604020202020204" charset="0"/>
              <a:ea typeface="Maven Pro"/>
              <a:cs typeface="Maven Pro"/>
              <a:sym typeface="Maven Pro"/>
            </a:endParaRPr>
          </a:p>
          <a:p>
            <a:pPr marL="0" indent="0" algn="ctr"/>
            <a:r>
              <a:rPr lang="en-IN" sz="4000" b="1" dirty="0">
                <a:solidFill>
                  <a:schemeClr val="tx1"/>
                </a:solidFill>
                <a:latin typeface="Proxima Nova" panose="020B0604020202020204" charset="0"/>
                <a:ea typeface="Maven Pro"/>
                <a:cs typeface="Maven Pro"/>
                <a:sym typeface="Maven Pro"/>
              </a:rPr>
              <a:t>THANK YOU!!</a:t>
            </a:r>
          </a:p>
          <a:p>
            <a:pPr marL="0" lvl="0" indent="0" algn="ctr"/>
            <a:endParaRPr lang="en-IN" sz="4000" b="1" dirty="0">
              <a:solidFill>
                <a:schemeClr val="tx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ctr"/>
            <a:endParaRPr lang="en-IN" sz="4000" b="1" dirty="0">
              <a:solidFill>
                <a:schemeClr val="tx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ctr"/>
            <a:endParaRPr lang="en-IN" sz="4000" b="1" dirty="0">
              <a:solidFill>
                <a:schemeClr val="tx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ctr"/>
            <a:endParaRPr lang="en-IN" sz="4000" b="1" dirty="0">
              <a:solidFill>
                <a:schemeClr val="tx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4162637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98E876-13EF-47B6-997B-4561AC8214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30" b="6181"/>
          <a:stretch/>
        </p:blipFill>
        <p:spPr>
          <a:xfrm>
            <a:off x="0" y="253574"/>
            <a:ext cx="9144000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311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68842C-963F-46D7-A7CF-A377B1F406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84" b="6181"/>
          <a:stretch/>
        </p:blipFill>
        <p:spPr>
          <a:xfrm>
            <a:off x="0" y="215152"/>
            <a:ext cx="9144000" cy="461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25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9B41E9-1C85-4619-B821-930DC80FD1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85" b="6182"/>
          <a:stretch/>
        </p:blipFill>
        <p:spPr>
          <a:xfrm>
            <a:off x="0" y="199784"/>
            <a:ext cx="9144000" cy="462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055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C36EF9-A77D-4044-A7B9-12E634C46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30" y="1575226"/>
            <a:ext cx="8667590" cy="334255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8BC1B3D-95A5-4B4F-A115-E17DF0E44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Screenshot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C547E27-6A85-4132-8671-2970334247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data is fetched using </a:t>
            </a:r>
            <a:r>
              <a:rPr lang="en-US" dirty="0" err="1"/>
              <a:t>stubhub</a:t>
            </a:r>
            <a:r>
              <a:rPr lang="en-US" dirty="0"/>
              <a:t> API and stored in json files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7738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AFDA41-96E4-4484-871F-98AC707E3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42" y="1151572"/>
            <a:ext cx="8129708" cy="375084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CD1DFE6-B2A7-4EA2-A7ED-D32C5F170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Database Screenshot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2184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FC1EA4-8DA6-4DE9-B968-FAE70272E7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30"/>
          <a:stretch/>
        </p:blipFill>
        <p:spPr>
          <a:xfrm>
            <a:off x="0" y="330413"/>
            <a:ext cx="9144000" cy="468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788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CB3835-9878-4A5D-B0AA-41C8C6C072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88"/>
          <a:stretch/>
        </p:blipFill>
        <p:spPr>
          <a:xfrm>
            <a:off x="0" y="338097"/>
            <a:ext cx="9144000" cy="467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490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B75A2D-9F7C-49BD-9176-27FA8960BC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79" t="12259" r="42330" b="-747"/>
          <a:stretch/>
        </p:blipFill>
        <p:spPr>
          <a:xfrm>
            <a:off x="845243" y="1713539"/>
            <a:ext cx="7038575" cy="332718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6622A7A5-1CEF-4412-9C31-3E3C20FA5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database Screenshot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6350D1C-BD70-4A7C-92F2-C5AECECEDF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Search history is stored in </a:t>
            </a:r>
            <a:r>
              <a:rPr lang="en-US" dirty="0" err="1"/>
              <a:t>Mongodb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479245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7F5B69F1-4393-4B97-9A70-43521464E29F}" vid="{0588E7D9-BAC1-406B-8BED-37B918ECCD23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871</TotalTime>
  <Words>84</Words>
  <Application>Microsoft Office PowerPoint</Application>
  <PresentationFormat>On-screen Show (16:9)</PresentationFormat>
  <Paragraphs>24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Wingdings</vt:lpstr>
      <vt:lpstr>Proxima Nova</vt:lpstr>
      <vt:lpstr>Arial</vt:lpstr>
      <vt:lpstr>Maven Pro</vt:lpstr>
      <vt:lpstr>Theme1</vt:lpstr>
      <vt:lpstr> SportsStalk Recommender System for Sports Events </vt:lpstr>
      <vt:lpstr>PowerPoint Presentation</vt:lpstr>
      <vt:lpstr>PowerPoint Presentation</vt:lpstr>
      <vt:lpstr>PowerPoint Presentation</vt:lpstr>
      <vt:lpstr>Code Screenshot</vt:lpstr>
      <vt:lpstr>MySQL Database Screenshot</vt:lpstr>
      <vt:lpstr>PowerPoint Presentation</vt:lpstr>
      <vt:lpstr>PowerPoint Presentation</vt:lpstr>
      <vt:lpstr>MongoDB database Screenshot</vt:lpstr>
      <vt:lpstr>PowerPoint Presentation</vt:lpstr>
      <vt:lpstr>PowerPoint Presentation</vt:lpstr>
      <vt:lpstr>PowerPoint Presentation</vt:lpstr>
      <vt:lpstr>TECHNOLOGIES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521 OBJECT ORIENTED ANALYSIS AND DESIGN  “BOOK STORE” PROJECT PHASE - I</dc:title>
  <dc:creator>Krusha Patel</dc:creator>
  <cp:lastModifiedBy>Kripa Patel</cp:lastModifiedBy>
  <cp:revision>54</cp:revision>
  <dcterms:modified xsi:type="dcterms:W3CDTF">2019-11-22T22:24:13Z</dcterms:modified>
</cp:coreProperties>
</file>