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9"/>
  </p:notesMasterIdLst>
  <p:sldIdLst>
    <p:sldId id="256" r:id="rId2"/>
    <p:sldId id="257" r:id="rId3"/>
    <p:sldId id="258" r:id="rId4"/>
    <p:sldId id="268" r:id="rId5"/>
    <p:sldId id="269" r:id="rId6"/>
    <p:sldId id="265" r:id="rId7"/>
    <p:sldId id="267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81853-3B90-4929-80F0-9C21126225EF}">
  <a:tblStyle styleId="{EF081853-3B90-4929-80F0-9C21126225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67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c7f24180e_5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c7f24180e_5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c05a027d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c05a027d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05a027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05a027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c7f24180e_3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c7f24180e_3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17959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2659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78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692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24747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0077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3640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68479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5516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0818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594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4127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71763" y="1649069"/>
            <a:ext cx="8123100" cy="1353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latin typeface="Proxima Nova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Proxima Nova" panose="020B0604020202020204" charset="0"/>
              </a:rPr>
              <a:t>SportsStalk</a:t>
            </a:r>
            <a:br>
              <a:rPr lang="en-US" sz="3000" b="1" dirty="0">
                <a:latin typeface="Proxima Nova" panose="020B0604020202020204" charset="0"/>
              </a:rPr>
            </a:br>
            <a:r>
              <a:rPr lang="en-US" sz="3000" b="1" dirty="0">
                <a:latin typeface="Proxima Nova" panose="020B0604020202020204" charset="0"/>
              </a:rPr>
              <a:t>Recommender System for Sports Events</a:t>
            </a:r>
            <a:br>
              <a:rPr lang="en-US" sz="3000" b="1" dirty="0">
                <a:latin typeface="Proxima Nova" panose="020B0604020202020204" charset="0"/>
              </a:rPr>
            </a:br>
            <a:endParaRPr lang="en-US" sz="3000" b="1" dirty="0">
              <a:latin typeface="Proxima Nova" panose="020B0604020202020204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76427" y="3181739"/>
            <a:ext cx="8123100" cy="156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>
                <a:latin typeface="Proxima Nova" panose="020B0604020202020204" charset="0"/>
              </a:rPr>
              <a:t>Krusha Patel (A20424020)</a:t>
            </a:r>
          </a:p>
          <a:p>
            <a:pPr marL="0" lvl="0" indent="0"/>
            <a:r>
              <a:rPr lang="en-US" sz="2000" dirty="0">
                <a:latin typeface="Proxima Nova" panose="020B0604020202020204" charset="0"/>
                <a:ea typeface="Maven Pro"/>
                <a:cs typeface="Maven Pro"/>
                <a:sym typeface="Maven Pro"/>
              </a:rPr>
              <a:t>Kripa Patel (A</a:t>
            </a:r>
            <a:r>
              <a:rPr lang="en-IN" sz="2000" dirty="0">
                <a:latin typeface="Proxima Nova" panose="020B0604020202020204" charset="0"/>
                <a:ea typeface="Maven Pro"/>
                <a:cs typeface="Maven Pro"/>
                <a:sym typeface="Maven Pro"/>
              </a:rPr>
              <a:t>20449132</a:t>
            </a:r>
            <a:r>
              <a:rPr lang="en-US" sz="2000" dirty="0">
                <a:latin typeface="Proxima Nova" panose="020B0604020202020204" charset="0"/>
                <a:ea typeface="Maven Pro"/>
                <a:cs typeface="Maven Pro"/>
                <a:sym typeface="Maven Pro"/>
              </a:rPr>
              <a:t>)</a:t>
            </a:r>
            <a:endParaRPr lang="en-US" sz="20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C00000"/>
                </a:solidFill>
              </a:rPr>
              <a:t>PROJECT OVERVIEW STATEMENT</a:t>
            </a:r>
            <a:endParaRPr sz="3000" b="1" dirty="0">
              <a:solidFill>
                <a:srgbClr val="C00000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65519" y="1198656"/>
            <a:ext cx="8520600" cy="3881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Proxima Nova" panose="020B0604020202020204" charset="0"/>
                <a:ea typeface="Maven Pro"/>
                <a:cs typeface="Maven Pro"/>
                <a:sym typeface="Maven Pro"/>
              </a:rPr>
              <a:t>SportsStalk is a sports event recommendation web application. It allows the user to register, search events based on the type of sports or location.</a:t>
            </a:r>
          </a:p>
          <a:p>
            <a:pPr marL="342900">
              <a:buFont typeface="Wingdings" panose="05000000000000000000" pitchFamily="2" charset="2"/>
              <a:buChar char="Ø"/>
            </a:pPr>
            <a:endParaRPr sz="1800" dirty="0">
              <a:solidFill>
                <a:schemeClr val="tx1"/>
              </a:solidFill>
              <a:latin typeface="Proxima Nova" panose="020B0604020202020204" charset="0"/>
              <a:ea typeface="Maven Pro"/>
              <a:cs typeface="Maven Pro"/>
              <a:sym typeface="Maven Pro"/>
            </a:endParaRP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Proxima Nova" panose="020B0604020202020204" charset="0"/>
                <a:ea typeface="Maven Pro"/>
                <a:cs typeface="Maven Pro"/>
                <a:sym typeface="Maven Pro"/>
              </a:rPr>
              <a:t>User will be get recommendations of events based on user's search history and location.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Proxima Nova" panose="020B0604020202020204" charset="0"/>
              <a:ea typeface="Maven Pro"/>
              <a:cs typeface="Maven Pro"/>
              <a:sym typeface="Maven Pro"/>
            </a:endParaRP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Proxima Nova" panose="020B0604020202020204" charset="0"/>
                <a:ea typeface="Maven Pro"/>
                <a:cs typeface="Maven Pro"/>
                <a:sym typeface="Maven Pro"/>
              </a:rPr>
              <a:t>In addition to that users will get the recommendations on the basis of other users views if one Sport is the same for both of them.</a:t>
            </a:r>
          </a:p>
          <a:p>
            <a:pPr marL="34290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Proxima Nova" panose="020B0604020202020204" charset="0"/>
              <a:ea typeface="Maven Pro"/>
              <a:cs typeface="Maven Pro"/>
              <a:sym typeface="Maven Pro"/>
            </a:endParaRP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Proxima Nova" panose="020B0604020202020204" charset="0"/>
                <a:ea typeface="Maven Pro"/>
                <a:cs typeface="Maven Pro"/>
                <a:sym typeface="Maven Pro"/>
              </a:rPr>
              <a:t>Get the details about the event such as location, Tickets website and much more.</a:t>
            </a:r>
            <a:endParaRPr sz="1800" dirty="0">
              <a:solidFill>
                <a:schemeClr val="tx1"/>
              </a:solidFill>
              <a:latin typeface="Proxima Nova" panose="020B0604020202020204" charset="0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E9B4AA-1438-4B73-A342-0D468D34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58" y="267743"/>
            <a:ext cx="8520600" cy="5727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TECHNOLOGIES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28698-1492-4FEF-96E4-DA2DF988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91" y="972365"/>
            <a:ext cx="7825536" cy="38842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HTML5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CSS3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JavaScript</a:t>
            </a:r>
            <a:endParaRPr lang="en-US" sz="1600" b="1" dirty="0">
              <a:solidFill>
                <a:schemeClr val="tx1"/>
              </a:solidFill>
              <a:latin typeface="Proxima Nova" panose="020B0604020202020204" charset="0"/>
              <a:ea typeface="Lato"/>
              <a:cs typeface="Proxima Nova" panose="020B0604020202020204" charset="0"/>
              <a:sym typeface="Lato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Java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Servlets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Python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MongoDB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MySQL</a:t>
            </a:r>
          </a:p>
          <a:p>
            <a:pPr marL="0" lvl="0" indent="0">
              <a:buNone/>
            </a:pPr>
            <a:endParaRPr lang="en-US" sz="1600" b="1" dirty="0">
              <a:solidFill>
                <a:schemeClr val="tx1"/>
              </a:solidFill>
              <a:latin typeface="Proxima Nova" panose="020B0604020202020204" charset="0"/>
              <a:ea typeface="Lato"/>
              <a:cs typeface="Proxima Nova" panose="020B0604020202020204" charset="0"/>
              <a:sym typeface="Lato"/>
            </a:endParaRPr>
          </a:p>
          <a:p>
            <a:pPr marL="0" lv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Third Party API: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Ticketmaster API’s for Data [</a:t>
            </a:r>
            <a:r>
              <a:rPr lang="en-US" sz="1600" dirty="0">
                <a:solidFill>
                  <a:schemeClr val="bg2"/>
                </a:solidFill>
                <a:latin typeface="+mn-lt"/>
                <a:ea typeface="Lato"/>
                <a:cs typeface="Proxima Nova" panose="020B0604020202020204" charset="0"/>
                <a:sym typeface="Lato"/>
              </a:rPr>
              <a:t>https://developer.ticketmaster.com/products-and-docs/tutorials/events-search/search_events_with_discovery_api.html</a:t>
            </a: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Recombee API for Recommendation [</a:t>
            </a:r>
            <a:r>
              <a:rPr lang="en-US" sz="1600" dirty="0">
                <a:solidFill>
                  <a:schemeClr val="bg2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https://docs.recombee.com/</a:t>
            </a:r>
            <a:r>
              <a:rPr lang="en-US" sz="1600" dirty="0">
                <a:solidFill>
                  <a:schemeClr val="tx1"/>
                </a:solidFill>
                <a:latin typeface="Proxima Nova" panose="020B0604020202020204" charset="0"/>
                <a:ea typeface="Lato"/>
                <a:cs typeface="Proxima Nova" panose="020B0604020202020204" charset="0"/>
                <a:sym typeface="Lato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B746-FE73-46E6-9D18-14956AD6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04" y="179103"/>
            <a:ext cx="8520600" cy="5727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1911E-5541-4DC5-8543-EFC66F6BA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7" t="19138" r="8877" b="6964"/>
          <a:stretch/>
        </p:blipFill>
        <p:spPr>
          <a:xfrm>
            <a:off x="320386" y="895739"/>
            <a:ext cx="8492377" cy="4005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647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9691-980A-4244-B16F-81A10042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5" y="43809"/>
            <a:ext cx="8520600" cy="5727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SCREENSHOTS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3CDE8-D93B-465D-A39C-592683616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4" t="15127" r="8673" b="2763"/>
          <a:stretch/>
        </p:blipFill>
        <p:spPr>
          <a:xfrm>
            <a:off x="699796" y="690465"/>
            <a:ext cx="8010330" cy="4245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96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348645" y="161636"/>
            <a:ext cx="2436119" cy="1062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C00000"/>
                </a:solidFill>
              </a:rPr>
              <a:t>USE CASE DIAGRAM</a:t>
            </a:r>
            <a:endParaRPr sz="3000" b="1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070148-2184-4047-A4B2-A583436F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67" y="-555171"/>
            <a:ext cx="5468176" cy="55396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954E05-880A-4FA8-8C60-27E1960B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02" y="556924"/>
            <a:ext cx="6141396" cy="337776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5474F4-D476-456F-B192-74520476E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691" y="4049485"/>
            <a:ext cx="5998800" cy="867747"/>
          </a:xfrm>
        </p:spPr>
        <p:txBody>
          <a:bodyPr/>
          <a:lstStyle/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indent="0" algn="ctr"/>
            <a:endParaRPr lang="en-IN" sz="4000" b="1" dirty="0">
              <a:solidFill>
                <a:schemeClr val="tx1"/>
              </a:solidFill>
              <a:latin typeface="Proxima Nova" panose="020B0604020202020204" charset="0"/>
              <a:ea typeface="Maven Pro"/>
              <a:cs typeface="Maven Pro"/>
              <a:sym typeface="Maven Pro"/>
            </a:endParaRPr>
          </a:p>
          <a:p>
            <a:pPr marL="0" indent="0" algn="ctr"/>
            <a:endParaRPr lang="en-IN" sz="4000" b="1" dirty="0">
              <a:solidFill>
                <a:schemeClr val="tx1"/>
              </a:solidFill>
              <a:latin typeface="Proxima Nova" panose="020B0604020202020204" charset="0"/>
              <a:ea typeface="Maven Pro"/>
              <a:cs typeface="Maven Pro"/>
              <a:sym typeface="Maven Pro"/>
            </a:endParaRPr>
          </a:p>
          <a:p>
            <a:pPr marL="0" indent="0" algn="ctr"/>
            <a:r>
              <a:rPr lang="en-IN" sz="4000" b="1" dirty="0">
                <a:solidFill>
                  <a:schemeClr val="tx1"/>
                </a:solidFill>
                <a:latin typeface="Proxima Nova" panose="020B0604020202020204" charset="0"/>
                <a:ea typeface="Maven Pro"/>
                <a:cs typeface="Maven Pro"/>
                <a:sym typeface="Maven Pro"/>
              </a:rPr>
              <a:t>THANK YOU!!</a:t>
            </a: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/>
            <a:endParaRPr lang="en-IN" sz="4000" b="1" dirty="0">
              <a:solidFill>
                <a:schemeClr val="tx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62637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4">
      <a:dk1>
        <a:srgbClr val="202729"/>
      </a:dk1>
      <a:lt1>
        <a:srgbClr val="FFFFFF"/>
      </a:lt1>
      <a:dk2>
        <a:srgbClr val="C00000"/>
      </a:dk2>
      <a:lt2>
        <a:srgbClr val="C00000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F5B69F1-4393-4B97-9A70-43521464E29F}" vid="{0588E7D9-BAC1-406B-8BED-37B918ECCD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840</TotalTime>
  <Words>165</Words>
  <Application>Microsoft Office PowerPoint</Application>
  <PresentationFormat>On-screen Show (16:9)</PresentationFormat>
  <Paragraphs>37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Maven Pro</vt:lpstr>
      <vt:lpstr>Proxima Nova</vt:lpstr>
      <vt:lpstr>Arial</vt:lpstr>
      <vt:lpstr>Wingdings</vt:lpstr>
      <vt:lpstr>Theme1</vt:lpstr>
      <vt:lpstr> SportsStalk Recommender System for Sports Events </vt:lpstr>
      <vt:lpstr>PROJECT OVERVIEW STATEMENT</vt:lpstr>
      <vt:lpstr>TECHNOLOGIES</vt:lpstr>
      <vt:lpstr>SCREENSHOTS</vt:lpstr>
      <vt:lpstr>SCREENSHOTS</vt:lpstr>
      <vt:lpstr>USE CASE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521 OBJECT ORIENTED ANALYSIS AND DESIGN  “BOOK STORE” PROJECT PHASE - I</dc:title>
  <dc:creator>Krusha Patel</dc:creator>
  <cp:lastModifiedBy>Krusha Patel</cp:lastModifiedBy>
  <cp:revision>48</cp:revision>
  <dcterms:modified xsi:type="dcterms:W3CDTF">2019-10-25T21:55:13Z</dcterms:modified>
</cp:coreProperties>
</file>