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84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20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3B14-CF23-4E6C-AAC0-63D1DE967B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EDE9FD-74A3-43F0-8F88-3D5405A8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86C0-2A32-BA22-795B-75399EDD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7467"/>
          </a:xfrm>
        </p:spPr>
        <p:txBody>
          <a:bodyPr/>
          <a:lstStyle/>
          <a:p>
            <a:r>
              <a:rPr lang="en-US" dirty="0"/>
              <a:t>Research question 1: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B3F3A-1C72-A7D6-5CC4-1D3978E5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82623" cy="5029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6EDD-3297-0F19-9432-FF1211626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74812"/>
            <a:ext cx="4343399" cy="3295121"/>
          </a:xfrm>
        </p:spPr>
        <p:txBody>
          <a:bodyPr>
            <a:normAutofit/>
          </a:bodyPr>
          <a:lstStyle/>
          <a:p>
            <a:r>
              <a:rPr lang="en-US" dirty="0"/>
              <a:t>Is there a relationship between average monthly water usage in Austin and temperature variation? </a:t>
            </a:r>
          </a:p>
          <a:p>
            <a:r>
              <a:rPr lang="en-US" dirty="0"/>
              <a:t>Analysis and calculation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coefficient: 0.72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2.8001668828740518e-08</a:t>
            </a:r>
          </a:p>
          <a:p>
            <a:r>
              <a:rPr lang="en-US" dirty="0"/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positive correlation between average temperature and monthly water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average temperature increases, monthly water consumption tends to increase.</a:t>
            </a:r>
          </a:p>
        </p:txBody>
      </p:sp>
    </p:spTree>
    <p:extLst>
      <p:ext uri="{BB962C8B-B14F-4D97-AF65-F5344CB8AC3E}">
        <p14:creationId xmlns:p14="http://schemas.microsoft.com/office/powerpoint/2010/main" val="64687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C861-BC69-939F-7219-3A457B18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60" y="850084"/>
            <a:ext cx="3854528" cy="5926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BD4E73-D73C-5167-DBC2-C13E3C2E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461" y="1466081"/>
            <a:ext cx="6705267" cy="41324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8E29E-B158-B55C-1842-83F99207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7934"/>
            <a:ext cx="4309533" cy="4055534"/>
          </a:xfrm>
        </p:spPr>
        <p:txBody>
          <a:bodyPr>
            <a:normAutofit/>
          </a:bodyPr>
          <a:lstStyle/>
          <a:p>
            <a:r>
              <a:rPr lang="en-US" dirty="0"/>
              <a:t>Additional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analysis shows that median water consumption tends to increase as the temperature ranges become higher, indicating a positive relationship between temperature and water consumption. </a:t>
            </a:r>
          </a:p>
          <a:p>
            <a:r>
              <a:rPr lang="en-US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average temperature rises, an increase in monthly water consumption can be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relationship is unlikely to be a coincidence.</a:t>
            </a:r>
          </a:p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factors, such as city growth, were not considered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150611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94B5-0604-7E63-5C2D-B5506FF5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6484"/>
            <a:ext cx="4250266" cy="366184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534C02-6EDF-4443-0780-F9BEF4AA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896" y="1754557"/>
            <a:ext cx="6697770" cy="33488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C5BE4-6B97-DFD5-1A72-E42322D29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534" y="1964268"/>
            <a:ext cx="4250266" cy="3632200"/>
          </a:xfrm>
        </p:spPr>
        <p:txBody>
          <a:bodyPr>
            <a:normAutofit/>
          </a:bodyPr>
          <a:lstStyle/>
          <a:p>
            <a:r>
              <a:rPr lang="en-US" dirty="0"/>
              <a:t>How does water usage change throughout the year across different seasons?</a:t>
            </a:r>
          </a:p>
          <a:p>
            <a:r>
              <a:rPr lang="en-US" dirty="0"/>
              <a:t>Findings:</a:t>
            </a:r>
          </a:p>
          <a:p>
            <a:r>
              <a:rPr lang="en-US" dirty="0"/>
              <a:t>Scatter plot and boxplot 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average monthly water consumption during Summer and Fall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average monthly water consumption during Spring and Winter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average water consumption observed during Summer, while the lowest occurs during Winter.</a:t>
            </a:r>
          </a:p>
        </p:txBody>
      </p:sp>
    </p:spTree>
    <p:extLst>
      <p:ext uri="{BB962C8B-B14F-4D97-AF65-F5344CB8AC3E}">
        <p14:creationId xmlns:p14="http://schemas.microsoft.com/office/powerpoint/2010/main" val="336662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3B12-1213-0B75-3331-15DFA0AF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5164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E27AB9-A02D-4C97-3DC0-4140723B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149872"/>
            <a:ext cx="4513262" cy="22566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81189-AFAF-AF03-EDC4-00C0BC3EC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063" y="2192867"/>
            <a:ext cx="4188804" cy="33697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influence on water consumption is evident.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 usage is higher during the Summer and Fall seasons compared to Spring and Winter.</a:t>
            </a:r>
          </a:p>
        </p:txBody>
      </p:sp>
    </p:spTree>
    <p:extLst>
      <p:ext uri="{BB962C8B-B14F-4D97-AF65-F5344CB8AC3E}">
        <p14:creationId xmlns:p14="http://schemas.microsoft.com/office/powerpoint/2010/main" val="16405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2D12-CC4A-D23F-88CD-15774419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6AAE2-6913-71CA-AFD3-267B4BCD4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693" y="2160588"/>
            <a:ext cx="6848651" cy="3881437"/>
          </a:xfrm>
        </p:spPr>
      </p:pic>
    </p:spTree>
    <p:extLst>
      <p:ext uri="{BB962C8B-B14F-4D97-AF65-F5344CB8AC3E}">
        <p14:creationId xmlns:p14="http://schemas.microsoft.com/office/powerpoint/2010/main" val="1285032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Research question 1:</vt:lpstr>
      <vt:lpstr>PowerPoint Presentation</vt:lpstr>
      <vt:lpstr>Research question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 1:</dc:title>
  <dc:creator>Su an</dc:creator>
  <cp:lastModifiedBy>Su an</cp:lastModifiedBy>
  <cp:revision>3</cp:revision>
  <dcterms:created xsi:type="dcterms:W3CDTF">2023-06-18T02:29:38Z</dcterms:created>
  <dcterms:modified xsi:type="dcterms:W3CDTF">2023-06-18T20:06:57Z</dcterms:modified>
</cp:coreProperties>
</file>