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476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337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96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944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01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6368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9152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940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0299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108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90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5AE-F0A1-4003-BDBB-8084A9D7507C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93EE-FC65-48CE-8F5D-EB011A0AD5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7920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Laboratorio Búsqueda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52328"/>
          </a:xfrm>
        </p:spPr>
        <p:txBody>
          <a:bodyPr/>
          <a:lstStyle/>
          <a:p>
            <a:r>
              <a:rPr lang="es-ES_tradnl" dirty="0"/>
              <a:t>Cuadernillo para rellenar</a:t>
            </a:r>
          </a:p>
          <a:p>
            <a:endParaRPr lang="es-ES_tradnl" dirty="0"/>
          </a:p>
          <a:p>
            <a:pPr algn="l"/>
            <a:r>
              <a:rPr lang="es-ES_tradnl" dirty="0"/>
              <a:t>Grupo: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9524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_tradnl" sz="2800" dirty="0">
                <a:solidFill>
                  <a:srgbClr val="C00000"/>
                </a:solidFill>
              </a:rPr>
              <a:t>Ejercicio 1: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dirty="0"/>
              <a:t>Funciones sobre valores </a:t>
            </a:r>
            <a:r>
              <a:rPr lang="es-ES_tradnl" sz="2800" dirty="0" err="1"/>
              <a:t>multicampo</a:t>
            </a:r>
            <a:r>
              <a:rPr lang="es-ES_tradnl" sz="2800" dirty="0"/>
              <a:t>: documenta y encuentra tres ejemplos de cada una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create</a:t>
            </a:r>
            <a:r>
              <a:rPr lang="es-ES" dirty="0"/>
              <a:t>$ &lt;expresión&gt;*)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delete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 &lt;pos-inicio&gt; &lt;pos-final&gt;)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explode</a:t>
            </a:r>
            <a:r>
              <a:rPr lang="es-ES" dirty="0"/>
              <a:t>$ &lt;</a:t>
            </a:r>
            <a:r>
              <a:rPr lang="es-ES" dirty="0" err="1"/>
              <a:t>string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first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implode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insert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 &lt;entera&gt; &lt;expresión&gt;+)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length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member</a:t>
            </a:r>
            <a:r>
              <a:rPr lang="es-ES" dirty="0"/>
              <a:t>$ &lt;campo-simple&gt;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nth</a:t>
            </a:r>
            <a:r>
              <a:rPr lang="es-ES" dirty="0"/>
              <a:t>$ &lt;entero&gt;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replace</a:t>
            </a:r>
            <a:r>
              <a:rPr lang="es-ES" dirty="0"/>
              <a:t>$ &lt;expresión-</a:t>
            </a:r>
            <a:r>
              <a:rPr lang="es-ES" dirty="0" err="1"/>
              <a:t>multicampo</a:t>
            </a:r>
            <a:r>
              <a:rPr lang="es-ES" dirty="0"/>
              <a:t>&gt; &lt;inicio&gt; &lt;final&gt; &lt;expresión-simple-o-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rest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subseq</a:t>
            </a:r>
            <a:r>
              <a:rPr lang="es-ES" dirty="0"/>
              <a:t>$ &lt;</a:t>
            </a:r>
            <a:r>
              <a:rPr lang="es-ES" dirty="0" err="1"/>
              <a:t>multicampo</a:t>
            </a:r>
            <a:r>
              <a:rPr lang="es-ES" dirty="0"/>
              <a:t>&gt; &lt;inicio&gt; &lt;final&gt;)</a:t>
            </a:r>
          </a:p>
        </p:txBody>
      </p:sp>
    </p:spTree>
    <p:extLst>
      <p:ext uri="{BB962C8B-B14F-4D97-AF65-F5344CB8AC3E}">
        <p14:creationId xmlns:p14="http://schemas.microsoft.com/office/powerpoint/2010/main" xmlns="" val="31331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9373932"/>
              </p:ext>
            </p:extLst>
          </p:nvPr>
        </p:nvGraphicFramePr>
        <p:xfrm>
          <a:off x="323528" y="260647"/>
          <a:ext cx="8136902" cy="62882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45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Sintaxis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Descripción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create</a:t>
                      </a:r>
                      <a:r>
                        <a:rPr lang="es-ES" sz="1200" dirty="0">
                          <a:effectLst/>
                        </a:rPr>
                        <a:t>$ &lt;expresión&gt;*)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delete</a:t>
                      </a:r>
                      <a:r>
                        <a:rPr lang="es-ES" sz="1200" dirty="0">
                          <a:effectLst/>
                        </a:rPr>
                        <a:t>$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 &lt;inicio&gt; &lt;final&gt;)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(explode$ &lt;string&gt;)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(first$ &lt;</a:t>
                      </a:r>
                      <a:r>
                        <a:rPr lang="en-US" sz="1200" dirty="0" err="1">
                          <a:effectLst/>
                        </a:rPr>
                        <a:t>multicampo</a:t>
                      </a:r>
                      <a:r>
                        <a:rPr lang="en-US" sz="1200" dirty="0">
                          <a:effectLst/>
                        </a:rPr>
                        <a:t>&gt;)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(implode$ &lt;</a:t>
                      </a:r>
                      <a:r>
                        <a:rPr lang="en-US" sz="1200" dirty="0" err="1">
                          <a:effectLst/>
                        </a:rPr>
                        <a:t>multicampo</a:t>
                      </a:r>
                      <a:r>
                        <a:rPr lang="en-US" sz="1200" dirty="0">
                          <a:effectLst/>
                        </a:rPr>
                        <a:t>&gt;)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insert</a:t>
                      </a:r>
                      <a:r>
                        <a:rPr lang="es-ES" sz="1200" dirty="0">
                          <a:effectLst/>
                        </a:rPr>
                        <a:t>$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 &lt;entera&gt; &lt;expresión&gt;+)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87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length</a:t>
                      </a:r>
                      <a:r>
                        <a:rPr lang="es-ES" sz="1200" dirty="0">
                          <a:effectLst/>
                        </a:rPr>
                        <a:t>$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13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0860562"/>
              </p:ext>
            </p:extLst>
          </p:nvPr>
        </p:nvGraphicFramePr>
        <p:xfrm>
          <a:off x="457200" y="548680"/>
          <a:ext cx="8136902" cy="53558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7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9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member</a:t>
                      </a:r>
                      <a:r>
                        <a:rPr lang="es-ES" sz="1200" dirty="0">
                          <a:effectLst/>
                        </a:rPr>
                        <a:t>$ &lt;campo-simple&gt;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&gt;)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nth</a:t>
                      </a:r>
                      <a:r>
                        <a:rPr lang="es-ES" sz="1200" dirty="0">
                          <a:effectLst/>
                        </a:rPr>
                        <a:t>$ &lt;entero&gt;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&gt;)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9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replace</a:t>
                      </a:r>
                      <a:r>
                        <a:rPr lang="es-ES" sz="1200" dirty="0">
                          <a:effectLst/>
                        </a:rPr>
                        <a:t>$ &lt;expresión-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 &lt;inicio&gt; &lt;final&gt; &lt;simple-o-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&gt;)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rest</a:t>
                      </a:r>
                      <a:r>
                        <a:rPr lang="es-ES" sz="1200" dirty="0">
                          <a:effectLst/>
                        </a:rPr>
                        <a:t>$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&gt;)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subseq</a:t>
                      </a:r>
                      <a:r>
                        <a:rPr lang="es-ES" sz="1200" dirty="0">
                          <a:effectLst/>
                        </a:rPr>
                        <a:t>$ &lt;</a:t>
                      </a:r>
                      <a:r>
                        <a:rPr lang="es-ES" sz="1200" dirty="0" err="1">
                          <a:effectLst/>
                        </a:rPr>
                        <a:t>multicampo</a:t>
                      </a:r>
                      <a:r>
                        <a:rPr lang="es-ES" sz="1200" dirty="0">
                          <a:effectLst/>
                        </a:rPr>
                        <a:t>&gt; &lt;inicio&gt; &lt;final&gt;)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052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err="1">
                <a:solidFill>
                  <a:schemeClr val="accent2"/>
                </a:solidFill>
              </a:rPr>
              <a:t>Ejercicio</a:t>
            </a:r>
            <a:r>
              <a:rPr lang="en-GB" sz="3200" dirty="0">
                <a:solidFill>
                  <a:schemeClr val="accent2"/>
                </a:solidFill>
              </a:rPr>
              <a:t> </a:t>
            </a:r>
            <a:r>
              <a:rPr lang="en-GB" sz="3200" dirty="0" err="1" smtClean="0">
                <a:solidFill>
                  <a:schemeClr val="accent2"/>
                </a:solidFill>
              </a:rPr>
              <a:t>clase</a:t>
            </a:r>
            <a:endParaRPr lang="en-GB" sz="3200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256584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Documenta</a:t>
            </a:r>
            <a:r>
              <a:rPr lang="en-GB" dirty="0"/>
              <a:t> el </a:t>
            </a:r>
            <a:r>
              <a:rPr lang="en-GB" dirty="0" err="1"/>
              <a:t>fichero</a:t>
            </a:r>
            <a:r>
              <a:rPr lang="en-GB" dirty="0"/>
              <a:t> </a:t>
            </a:r>
            <a:r>
              <a:rPr lang="en-GB" dirty="0" err="1"/>
              <a:t>busqueda-exhaustiva.clp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explicar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hace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función</a:t>
            </a:r>
            <a:endParaRPr lang="en-GB" dirty="0"/>
          </a:p>
          <a:p>
            <a:r>
              <a:rPr lang="en-GB" dirty="0" err="1"/>
              <a:t>Cargar</a:t>
            </a:r>
            <a:r>
              <a:rPr lang="en-GB" dirty="0"/>
              <a:t> el </a:t>
            </a:r>
            <a:r>
              <a:rPr lang="en-GB" dirty="0" err="1"/>
              <a:t>fichero</a:t>
            </a:r>
            <a:r>
              <a:rPr lang="en-GB" dirty="0"/>
              <a:t> busqueda-exhaustiva.clp y </a:t>
            </a:r>
            <a:r>
              <a:rPr lang="en-GB" dirty="0" err="1"/>
              <a:t>efectúa</a:t>
            </a:r>
            <a:r>
              <a:rPr lang="en-GB" dirty="0"/>
              <a:t> la </a:t>
            </a:r>
            <a:r>
              <a:rPr lang="en-GB" dirty="0" err="1"/>
              <a:t>llamada</a:t>
            </a:r>
            <a:r>
              <a:rPr lang="en-GB" dirty="0"/>
              <a:t> (</a:t>
            </a:r>
            <a:r>
              <a:rPr lang="en-GB" dirty="0" err="1"/>
              <a:t>busqueda</a:t>
            </a:r>
            <a:r>
              <a:rPr lang="en-GB" dirty="0"/>
              <a:t>-en-</a:t>
            </a:r>
            <a:r>
              <a:rPr lang="en-GB" dirty="0" err="1"/>
              <a:t>profundidad</a:t>
            </a:r>
            <a:r>
              <a:rPr lang="en-GB" dirty="0"/>
              <a:t> ?*LISTA*) con ?*</a:t>
            </a:r>
            <a:r>
              <a:rPr lang="en-GB" dirty="0" err="1"/>
              <a:t>PASOS</a:t>
            </a:r>
            <a:r>
              <a:rPr lang="en-GB" dirty="0"/>
              <a:t>=8*: </a:t>
            </a:r>
            <a:r>
              <a:rPr lang="en-GB" dirty="0" err="1"/>
              <a:t>dibujar</a:t>
            </a:r>
            <a:r>
              <a:rPr lang="en-GB" dirty="0"/>
              <a:t> el </a:t>
            </a:r>
            <a:r>
              <a:rPr lang="en-GB" dirty="0" err="1"/>
              <a:t>árbol</a:t>
            </a:r>
            <a:r>
              <a:rPr lang="en-GB" dirty="0"/>
              <a:t> de </a:t>
            </a:r>
            <a:r>
              <a:rPr lang="en-GB" dirty="0" err="1"/>
              <a:t>búsqueda</a:t>
            </a:r>
            <a:r>
              <a:rPr lang="en-GB" dirty="0"/>
              <a:t>. </a:t>
            </a:r>
          </a:p>
          <a:p>
            <a:r>
              <a:rPr lang="en-GB" dirty="0" err="1"/>
              <a:t>Crear</a:t>
            </a:r>
            <a:r>
              <a:rPr lang="en-GB" dirty="0"/>
              <a:t>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busqueda-en-anchura</a:t>
            </a:r>
            <a:r>
              <a:rPr lang="en-GB" dirty="0"/>
              <a:t> y </a:t>
            </a:r>
            <a:r>
              <a:rPr lang="en-GB" dirty="0" err="1"/>
              <a:t>ejecutarla</a:t>
            </a:r>
            <a:r>
              <a:rPr lang="en-GB" dirty="0"/>
              <a:t> con ?*PASOS=8*: </a:t>
            </a:r>
            <a:r>
              <a:rPr lang="en-GB" dirty="0" err="1"/>
              <a:t>dibuja</a:t>
            </a:r>
            <a:r>
              <a:rPr lang="en-GB" dirty="0"/>
              <a:t> el </a:t>
            </a:r>
            <a:r>
              <a:rPr lang="en-GB" dirty="0" err="1"/>
              <a:t>árbol</a:t>
            </a:r>
            <a:r>
              <a:rPr lang="en-GB" dirty="0"/>
              <a:t> de </a:t>
            </a:r>
            <a:r>
              <a:rPr lang="en-GB" dirty="0" err="1"/>
              <a:t>búsqueda</a:t>
            </a:r>
            <a:r>
              <a:rPr lang="en-GB" dirty="0"/>
              <a:t>.</a:t>
            </a:r>
          </a:p>
          <a:p>
            <a:r>
              <a:rPr lang="en-GB" dirty="0" err="1"/>
              <a:t>Definir</a:t>
            </a:r>
            <a:r>
              <a:rPr lang="en-GB" dirty="0"/>
              <a:t> las </a:t>
            </a:r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busqueda</a:t>
            </a:r>
            <a:r>
              <a:rPr lang="en-GB" dirty="0"/>
              <a:t>-en-</a:t>
            </a:r>
            <a:r>
              <a:rPr lang="en-GB" dirty="0" err="1"/>
              <a:t>profundidad</a:t>
            </a:r>
            <a:r>
              <a:rPr lang="en-GB" dirty="0"/>
              <a:t>-con-</a:t>
            </a:r>
            <a:r>
              <a:rPr lang="en-GB" dirty="0" err="1"/>
              <a:t>visitados</a:t>
            </a:r>
            <a:r>
              <a:rPr lang="en-GB" dirty="0"/>
              <a:t> y </a:t>
            </a:r>
            <a:r>
              <a:rPr lang="en-GB" dirty="0" err="1"/>
              <a:t>busqueda</a:t>
            </a:r>
            <a:r>
              <a:rPr lang="en-GB" dirty="0"/>
              <a:t>-en-</a:t>
            </a:r>
            <a:r>
              <a:rPr lang="en-GB" dirty="0" err="1"/>
              <a:t>anchura</a:t>
            </a:r>
            <a:r>
              <a:rPr lang="en-GB" dirty="0"/>
              <a:t>-con-</a:t>
            </a:r>
            <a:r>
              <a:rPr lang="en-GB" dirty="0" err="1"/>
              <a:t>visitados</a:t>
            </a:r>
            <a:r>
              <a:rPr lang="en-GB" dirty="0"/>
              <a:t>.  </a:t>
            </a:r>
            <a:r>
              <a:rPr lang="en-GB" dirty="0" err="1"/>
              <a:t>Ejecuta</a:t>
            </a:r>
            <a:r>
              <a:rPr lang="en-GB" dirty="0"/>
              <a:t> </a:t>
            </a:r>
            <a:r>
              <a:rPr lang="en-GB" dirty="0" err="1"/>
              <a:t>ambas</a:t>
            </a:r>
            <a:r>
              <a:rPr lang="en-GB" dirty="0"/>
              <a:t> con ?*</a:t>
            </a:r>
            <a:r>
              <a:rPr lang="en-GB" dirty="0" err="1"/>
              <a:t>PASOS</a:t>
            </a:r>
            <a:r>
              <a:rPr lang="en-GB" dirty="0"/>
              <a:t>=8* y </a:t>
            </a:r>
            <a:r>
              <a:rPr lang="en-GB" dirty="0" err="1"/>
              <a:t>dibuja</a:t>
            </a:r>
            <a:r>
              <a:rPr lang="en-GB" dirty="0"/>
              <a:t> el </a:t>
            </a:r>
            <a:r>
              <a:rPr lang="en-GB" dirty="0" err="1"/>
              <a:t>árbol</a:t>
            </a:r>
            <a:r>
              <a:rPr lang="en-GB" dirty="0"/>
              <a:t> de </a:t>
            </a:r>
            <a:r>
              <a:rPr lang="en-GB" dirty="0" err="1"/>
              <a:t>búsqueda</a:t>
            </a:r>
            <a:r>
              <a:rPr lang="en-GB" dirty="0"/>
              <a:t>.  El </a:t>
            </a:r>
            <a:r>
              <a:rPr lang="en-GB" dirty="0" err="1"/>
              <a:t>algoritmo</a:t>
            </a:r>
            <a:r>
              <a:rPr lang="en-GB" dirty="0"/>
              <a:t> solo debe </a:t>
            </a:r>
            <a:r>
              <a:rPr lang="en-GB" dirty="0" err="1"/>
              <a:t>avanzar</a:t>
            </a:r>
            <a:r>
              <a:rPr lang="en-GB" dirty="0"/>
              <a:t> el </a:t>
            </a:r>
            <a:r>
              <a:rPr lang="en-GB" dirty="0" err="1"/>
              <a:t>contador</a:t>
            </a:r>
            <a:r>
              <a:rPr lang="en-GB" dirty="0"/>
              <a:t> de </a:t>
            </a:r>
            <a:r>
              <a:rPr lang="en-GB" dirty="0" err="1"/>
              <a:t>pasos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el </a:t>
            </a:r>
            <a:r>
              <a:rPr lang="en-GB" dirty="0" err="1"/>
              <a:t>nodo</a:t>
            </a:r>
            <a:r>
              <a:rPr lang="en-GB" dirty="0"/>
              <a:t> actual no ha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visitado</a:t>
            </a:r>
            <a:r>
              <a:rPr lang="en-GB" dirty="0"/>
              <a:t> </a:t>
            </a:r>
            <a:r>
              <a:rPr lang="en-GB" dirty="0" err="1"/>
              <a:t>previamente</a:t>
            </a:r>
            <a:r>
              <a:rPr lang="en-GB" dirty="0"/>
              <a:t>.</a:t>
            </a:r>
          </a:p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el </a:t>
            </a:r>
            <a:r>
              <a:rPr lang="en-GB" dirty="0" err="1"/>
              <a:t>algoritmo</a:t>
            </a:r>
            <a:r>
              <a:rPr lang="en-GB" dirty="0"/>
              <a:t> British Museum?</a:t>
            </a:r>
          </a:p>
          <a:p>
            <a:pPr marL="0" indent="0">
              <a:buNone/>
            </a:pPr>
            <a:endParaRPr lang="en-GB" sz="3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319</Words>
  <Application>Microsoft Office PowerPoint</Application>
  <PresentationFormat>Presentación en pantalla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Laboratorio Búsqueda 1</vt:lpstr>
      <vt:lpstr>Ejercicio 1: Funciones sobre valores multicampo: documenta y encuentra tres ejemplos de cada una</vt:lpstr>
      <vt:lpstr>Diapositiva 3</vt:lpstr>
      <vt:lpstr>Diapositiva 4</vt:lpstr>
      <vt:lpstr>Ejercicio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Búsqueda Exhaustiva</dc:title>
  <dc:creator>Blanca</dc:creator>
  <cp:lastModifiedBy>Instalaciones</cp:lastModifiedBy>
  <cp:revision>13</cp:revision>
  <dcterms:created xsi:type="dcterms:W3CDTF">2014-02-10T20:30:50Z</dcterms:created>
  <dcterms:modified xsi:type="dcterms:W3CDTF">2020-02-04T09:39:19Z</dcterms:modified>
</cp:coreProperties>
</file>