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ECECE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E270C-3AB3-45DF-89D8-6F44670CA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C69751-4032-4053-BD9F-3FB08EC2B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F7B59E-2C29-48F2-9ECC-72AB8FAB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1A9F-50E4-4345-A412-D541772FACA9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E4D05-DF46-45CF-BB02-0D130E99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5198C5-159A-4B01-AF6A-B8B5B3F5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489-752D-445C-88F1-51D037C30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0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B9F2E-2687-4319-8C77-7171C7E1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E35247-DE4D-4706-B3E4-5EE76FDD5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D6C8BF-BE13-4257-AE32-493757B5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1A9F-50E4-4345-A412-D541772FACA9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70CCC-E91F-42A8-8960-AD064E66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1DB539-C24A-40D6-BFA7-39B89D0E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489-752D-445C-88F1-51D037C30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2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00D591-C0CF-4917-A32F-A46097665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EF7975-3A5E-49F9-B0B0-7111B1E9A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22D09-2935-4441-8545-373EBDAC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1A9F-50E4-4345-A412-D541772FACA9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71396F-AF0F-45EF-A198-09AF3359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B7080A-67B5-4497-A83B-02D4968C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489-752D-445C-88F1-51D037C30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1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B0EDB-2C95-4DCA-89D9-7013FF8F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40E559-EE34-4E8C-A3B8-E840B7FB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1647B-427A-4DBB-BD74-32CEF27C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1A9F-50E4-4345-A412-D541772FACA9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70E31F-70A6-4874-9176-B6AEC0A5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E63759-72C2-4359-9A0A-FDF85F42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489-752D-445C-88F1-51D037C30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97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7A9AA-3CB4-4AB9-8B06-40E0CE75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C16C4D-7EB9-4493-AFAF-FDA7554D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51907-B1C0-42ED-ABC1-FE01A0A5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1A9F-50E4-4345-A412-D541772FACA9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7D113-C370-42C6-A036-D954E149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1CC37-C122-4122-A1C0-7FD04CE3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489-752D-445C-88F1-51D037C30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27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F147C-7D96-42A2-85F4-A2DE97B5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31A60A-5C0C-40CB-8F86-C6F09A4F5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43281F-8193-419C-B5C3-EF4C06D38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CC221F-8BE9-4DA9-A337-025EF255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1A9F-50E4-4345-A412-D541772FACA9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F8061F-B559-4499-AFE1-FD48F8A5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BF5A93-EBBF-4635-85C3-79D80805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489-752D-445C-88F1-51D037C30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48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2B550-4CE6-4263-9346-9B9A9E4D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E46C8D-6D4E-46F3-AF48-A18CB9D6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2CA125-7CDD-4CB7-BD6A-009B8045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95AFA6-D162-4212-8DBE-CE240CCB6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48E2A7-FA6C-4964-9292-2AE61BF6A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E0D327-F3A6-4C9E-8B7F-5D224E72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1A9F-50E4-4345-A412-D541772FACA9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6C263C-3587-4AF6-86EB-2A4B8A4E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8834BC-A0B6-4C77-81BC-0E6A7F0F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489-752D-445C-88F1-51D037C30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11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7BD89-39F2-4EF7-AB95-EF29CBA3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D3936B-9795-44E5-A712-2A9597E5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1A9F-50E4-4345-A412-D541772FACA9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1E3F4B-3B43-412A-827A-E55B7CD9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C18196-CE94-4EEE-965F-69E7DED0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489-752D-445C-88F1-51D037C30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29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0D04D0-8E96-4255-9830-D43FB0D8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1A9F-50E4-4345-A412-D541772FACA9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FF8E68-B74B-4793-8AFA-2F9A407F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72BFF4-5E31-4884-B288-D8AD93A7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489-752D-445C-88F1-51D037C30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22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2D27B-A29B-47B1-B3F5-1CAFE124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9B9C4-7CA2-4D28-B386-69B68579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D62FCA-5DFC-4D7F-858A-CEE13C071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2F3E21-7E2F-4971-844B-1550EB07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1A9F-50E4-4345-A412-D541772FACA9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17DBF0-A120-43E1-9855-1FB93214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1E32DD-3892-45A8-8E0A-E9000546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489-752D-445C-88F1-51D037C30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84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83965-B24F-49DE-B460-AA78C0A0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60065F-F671-4501-9559-8FDF4E7B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AA9469-D0A2-492C-ACB6-9CADD8B3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213C1F-11F3-4525-9312-6F56BA69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1A9F-50E4-4345-A412-D541772FACA9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CABC82-CEC1-4B39-BBFB-926B0634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8E483A-0A7B-40AE-B28B-6D6137B3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489-752D-445C-88F1-51D037C30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59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952BCC-3C77-4EA1-940F-03596C10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0C732E-0189-41E4-9948-F5A1F5301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49F52-8315-405A-82A8-557BC9790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31A9F-50E4-4345-A412-D541772FACA9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BCE39C-E67C-473A-999B-8DF3048D7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8AE198-4914-4D9A-92BF-A0B882ED6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0489-752D-445C-88F1-51D037C30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68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415E15-5649-41F7-B099-A2B5909DE5BB}"/>
              </a:ext>
            </a:extLst>
          </p:cNvPr>
          <p:cNvSpPr>
            <a:spLocks noChangeAspect="1"/>
          </p:cNvSpPr>
          <p:nvPr/>
        </p:nvSpPr>
        <p:spPr>
          <a:xfrm>
            <a:off x="4714875" y="1600199"/>
            <a:ext cx="216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5007238B-7A32-4BDC-AC37-6A07D5DBFA8E}"/>
              </a:ext>
            </a:extLst>
          </p:cNvPr>
          <p:cNvSpPr/>
          <p:nvPr/>
        </p:nvSpPr>
        <p:spPr>
          <a:xfrm rot="16200000">
            <a:off x="5107940" y="1851660"/>
            <a:ext cx="1498600" cy="16560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66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2805927-AB64-4DF1-B0F6-1CF7F8FF65FA}"/>
              </a:ext>
            </a:extLst>
          </p:cNvPr>
          <p:cNvSpPr/>
          <p:nvPr/>
        </p:nvSpPr>
        <p:spPr>
          <a:xfrm>
            <a:off x="3849231" y="3180080"/>
            <a:ext cx="377329" cy="447040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523628F2-7EE0-4BCB-8ED8-C210B37D4949}"/>
              </a:ext>
            </a:extLst>
          </p:cNvPr>
          <p:cNvSpPr/>
          <p:nvPr/>
        </p:nvSpPr>
        <p:spPr>
          <a:xfrm rot="2194055">
            <a:off x="5319826" y="3284292"/>
            <a:ext cx="314086" cy="272037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1E9915FF-A508-40EC-9EB6-42BD94342607}"/>
              </a:ext>
            </a:extLst>
          </p:cNvPr>
          <p:cNvSpPr/>
          <p:nvPr/>
        </p:nvSpPr>
        <p:spPr>
          <a:xfrm rot="6278091">
            <a:off x="4575796" y="3770854"/>
            <a:ext cx="268026" cy="447040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9A913907-0B7A-4150-9A36-69BF541E3C89}"/>
              </a:ext>
            </a:extLst>
          </p:cNvPr>
          <p:cNvSpPr/>
          <p:nvPr/>
        </p:nvSpPr>
        <p:spPr>
          <a:xfrm rot="5400000">
            <a:off x="5697402" y="4213190"/>
            <a:ext cx="324265" cy="249411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E84CCED9-E9A8-4386-B66F-645F587EFFB0}"/>
              </a:ext>
            </a:extLst>
          </p:cNvPr>
          <p:cNvSpPr/>
          <p:nvPr/>
        </p:nvSpPr>
        <p:spPr>
          <a:xfrm rot="6484081">
            <a:off x="6314028" y="3401267"/>
            <a:ext cx="445926" cy="447040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66523FF1-AF00-4FBB-AD16-BA4E9F83CB1D}"/>
              </a:ext>
            </a:extLst>
          </p:cNvPr>
          <p:cNvSpPr/>
          <p:nvPr/>
        </p:nvSpPr>
        <p:spPr>
          <a:xfrm rot="6484081">
            <a:off x="7270129" y="4011394"/>
            <a:ext cx="505708" cy="447040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01E1951E-B8F8-47DC-A490-7A55E116C7A8}"/>
              </a:ext>
            </a:extLst>
          </p:cNvPr>
          <p:cNvSpPr/>
          <p:nvPr/>
        </p:nvSpPr>
        <p:spPr>
          <a:xfrm rot="2579466">
            <a:off x="7133854" y="3107452"/>
            <a:ext cx="377329" cy="447040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4BF8086-6EC1-413F-8FF6-0686ED87B573}"/>
              </a:ext>
            </a:extLst>
          </p:cNvPr>
          <p:cNvSpPr/>
          <p:nvPr/>
        </p:nvSpPr>
        <p:spPr>
          <a:xfrm rot="9315913">
            <a:off x="3341080" y="3909489"/>
            <a:ext cx="377329" cy="447040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65CB13A9-9530-46FF-BCCE-64B39DBC4C80}"/>
              </a:ext>
            </a:extLst>
          </p:cNvPr>
          <p:cNvSpPr/>
          <p:nvPr/>
        </p:nvSpPr>
        <p:spPr>
          <a:xfrm rot="9315913">
            <a:off x="8341413" y="3693489"/>
            <a:ext cx="481710" cy="564412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E3CDF6C-2278-4328-AE12-B4643D1186E7}"/>
              </a:ext>
            </a:extLst>
          </p:cNvPr>
          <p:cNvGrpSpPr/>
          <p:nvPr/>
        </p:nvGrpSpPr>
        <p:grpSpPr>
          <a:xfrm>
            <a:off x="3245060" y="3217505"/>
            <a:ext cx="5478359" cy="1574983"/>
            <a:chOff x="3235740" y="971550"/>
            <a:chExt cx="5478359" cy="1574983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35309876-9528-4F19-8C49-742629BCCB0E}"/>
                </a:ext>
              </a:extLst>
            </p:cNvPr>
            <p:cNvSpPr txBox="1"/>
            <p:nvPr/>
          </p:nvSpPr>
          <p:spPr>
            <a:xfrm>
              <a:off x="3849231" y="971550"/>
              <a:ext cx="44935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800" dirty="0">
                  <a:latin typeface="HG明朝B" panose="02020809000000000000" pitchFamily="17" charset="-128"/>
                  <a:ea typeface="HG明朝B" panose="02020809000000000000" pitchFamily="17" charset="-128"/>
                </a:rPr>
                <a:t>アサルトリリィ</a:t>
              </a:r>
              <a:endParaRPr kumimoji="1" lang="ja-JP" altLang="en-US" dirty="0">
                <a:latin typeface="HG明朝B" panose="02020809000000000000" pitchFamily="17" charset="-128"/>
                <a:ea typeface="HG明朝B" panose="02020809000000000000" pitchFamily="17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2A712E3-C3D2-4D01-AEF8-E6E7F8500A87}"/>
                </a:ext>
              </a:extLst>
            </p:cNvPr>
            <p:cNvSpPr txBox="1"/>
            <p:nvPr/>
          </p:nvSpPr>
          <p:spPr>
            <a:xfrm>
              <a:off x="3235740" y="1715536"/>
              <a:ext cx="54783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A Thousand Knights</a:t>
              </a:r>
              <a:endParaRPr kumimoji="1" lang="ja-JP" altLang="en-US" dirty="0">
                <a:latin typeface="Cambria" panose="02040503050406030204" pitchFamily="18" charset="0"/>
                <a:ea typeface="HG明朝B" panose="02020809000000000000" pitchFamily="17" charset="-128"/>
              </a:endParaRPr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8647A68D-D0E5-4754-A21D-F087E9CFD96E}"/>
                </a:ext>
              </a:extLst>
            </p:cNvPr>
            <p:cNvCxnSpPr/>
            <p:nvPr/>
          </p:nvCxnSpPr>
          <p:spPr>
            <a:xfrm>
              <a:off x="3419475" y="1687830"/>
              <a:ext cx="52768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493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2805927-AB64-4DF1-B0F6-1CF7F8FF65FA}"/>
              </a:ext>
            </a:extLst>
          </p:cNvPr>
          <p:cNvSpPr/>
          <p:nvPr/>
        </p:nvSpPr>
        <p:spPr>
          <a:xfrm>
            <a:off x="3849231" y="3180080"/>
            <a:ext cx="377329" cy="447040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523628F2-7EE0-4BCB-8ED8-C210B37D4949}"/>
              </a:ext>
            </a:extLst>
          </p:cNvPr>
          <p:cNvSpPr/>
          <p:nvPr/>
        </p:nvSpPr>
        <p:spPr>
          <a:xfrm rot="2194055">
            <a:off x="5319826" y="3284292"/>
            <a:ext cx="314086" cy="272037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1E9915FF-A508-40EC-9EB6-42BD94342607}"/>
              </a:ext>
            </a:extLst>
          </p:cNvPr>
          <p:cNvSpPr/>
          <p:nvPr/>
        </p:nvSpPr>
        <p:spPr>
          <a:xfrm rot="6278091">
            <a:off x="4575796" y="3770854"/>
            <a:ext cx="268026" cy="447040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9A913907-0B7A-4150-9A36-69BF541E3C89}"/>
              </a:ext>
            </a:extLst>
          </p:cNvPr>
          <p:cNvSpPr/>
          <p:nvPr/>
        </p:nvSpPr>
        <p:spPr>
          <a:xfrm rot="5400000">
            <a:off x="5697402" y="4213190"/>
            <a:ext cx="324265" cy="249411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E84CCED9-E9A8-4386-B66F-645F587EFFB0}"/>
              </a:ext>
            </a:extLst>
          </p:cNvPr>
          <p:cNvSpPr/>
          <p:nvPr/>
        </p:nvSpPr>
        <p:spPr>
          <a:xfrm rot="6484081">
            <a:off x="6314028" y="3401267"/>
            <a:ext cx="445926" cy="447040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66523FF1-AF00-4FBB-AD16-BA4E9F83CB1D}"/>
              </a:ext>
            </a:extLst>
          </p:cNvPr>
          <p:cNvSpPr/>
          <p:nvPr/>
        </p:nvSpPr>
        <p:spPr>
          <a:xfrm rot="6484081">
            <a:off x="7270129" y="4011394"/>
            <a:ext cx="505708" cy="447040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01E1951E-B8F8-47DC-A490-7A55E116C7A8}"/>
              </a:ext>
            </a:extLst>
          </p:cNvPr>
          <p:cNvSpPr/>
          <p:nvPr/>
        </p:nvSpPr>
        <p:spPr>
          <a:xfrm rot="2579466">
            <a:off x="7133854" y="3107452"/>
            <a:ext cx="377329" cy="447040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4BF8086-6EC1-413F-8FF6-0686ED87B573}"/>
              </a:ext>
            </a:extLst>
          </p:cNvPr>
          <p:cNvSpPr/>
          <p:nvPr/>
        </p:nvSpPr>
        <p:spPr>
          <a:xfrm rot="9315913">
            <a:off x="3341080" y="3909489"/>
            <a:ext cx="377329" cy="447040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65CB13A9-9530-46FF-BCCE-64B39DBC4C80}"/>
              </a:ext>
            </a:extLst>
          </p:cNvPr>
          <p:cNvSpPr/>
          <p:nvPr/>
        </p:nvSpPr>
        <p:spPr>
          <a:xfrm rot="9315913">
            <a:off x="8341413" y="3693489"/>
            <a:ext cx="481710" cy="564412"/>
          </a:xfrm>
          <a:prstGeom prst="rt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E3CDF6C-2278-4328-AE12-B4643D1186E7}"/>
              </a:ext>
            </a:extLst>
          </p:cNvPr>
          <p:cNvGrpSpPr/>
          <p:nvPr/>
        </p:nvGrpSpPr>
        <p:grpSpPr>
          <a:xfrm>
            <a:off x="3245060" y="3217505"/>
            <a:ext cx="5478359" cy="1574983"/>
            <a:chOff x="3235740" y="971550"/>
            <a:chExt cx="5478359" cy="1574983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35309876-9528-4F19-8C49-742629BCCB0E}"/>
                </a:ext>
              </a:extLst>
            </p:cNvPr>
            <p:cNvSpPr txBox="1"/>
            <p:nvPr/>
          </p:nvSpPr>
          <p:spPr>
            <a:xfrm>
              <a:off x="3849231" y="971550"/>
              <a:ext cx="44935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800" dirty="0">
                  <a:latin typeface="HG明朝B" panose="02020809000000000000" pitchFamily="17" charset="-128"/>
                  <a:ea typeface="HG明朝B" panose="02020809000000000000" pitchFamily="17" charset="-128"/>
                </a:rPr>
                <a:t>アサルトリリィ</a:t>
              </a:r>
              <a:endParaRPr kumimoji="1" lang="ja-JP" altLang="en-US" dirty="0">
                <a:latin typeface="HG明朝B" panose="02020809000000000000" pitchFamily="17" charset="-128"/>
                <a:ea typeface="HG明朝B" panose="02020809000000000000" pitchFamily="17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2A712E3-C3D2-4D01-AEF8-E6E7F8500A87}"/>
                </a:ext>
              </a:extLst>
            </p:cNvPr>
            <p:cNvSpPr txBox="1"/>
            <p:nvPr/>
          </p:nvSpPr>
          <p:spPr>
            <a:xfrm>
              <a:off x="3235740" y="1715536"/>
              <a:ext cx="54783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A Thousand Knights</a:t>
              </a:r>
              <a:endParaRPr kumimoji="1" lang="ja-JP" altLang="en-US" dirty="0">
                <a:latin typeface="Cambria" panose="02040503050406030204" pitchFamily="18" charset="0"/>
                <a:ea typeface="HG明朝B" panose="02020809000000000000" pitchFamily="17" charset="-128"/>
              </a:endParaRPr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8647A68D-D0E5-4754-A21D-F087E9CFD96E}"/>
                </a:ext>
              </a:extLst>
            </p:cNvPr>
            <p:cNvCxnSpPr/>
            <p:nvPr/>
          </p:nvCxnSpPr>
          <p:spPr>
            <a:xfrm>
              <a:off x="3419475" y="1687830"/>
              <a:ext cx="52768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368DF3-0300-4440-B04A-9F2D9F31DA02}"/>
              </a:ext>
            </a:extLst>
          </p:cNvPr>
          <p:cNvSpPr/>
          <p:nvPr/>
        </p:nvSpPr>
        <p:spPr>
          <a:xfrm>
            <a:off x="3122812" y="4774669"/>
            <a:ext cx="5877574" cy="6194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200" dirty="0">
                <a:latin typeface="HG明朝B" panose="02020809000000000000" pitchFamily="17" charset="-128"/>
                <a:ea typeface="HG明朝B" panose="02020809000000000000" pitchFamily="17" charset="-128"/>
              </a:rPr>
              <a:t>解説編</a:t>
            </a:r>
            <a:endParaRPr kumimoji="1" lang="ja-JP" altLang="en-US" sz="32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718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4AA662E-D113-4B5D-B702-87CAFC62F038}"/>
              </a:ext>
            </a:extLst>
          </p:cNvPr>
          <p:cNvSpPr/>
          <p:nvPr/>
        </p:nvSpPr>
        <p:spPr>
          <a:xfrm>
            <a:off x="5229331" y="2771915"/>
            <a:ext cx="2092111" cy="560566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DDEEE67-81ED-4B56-AFE9-E04A39335512}"/>
              </a:ext>
            </a:extLst>
          </p:cNvPr>
          <p:cNvSpPr txBox="1"/>
          <p:nvPr/>
        </p:nvSpPr>
        <p:spPr>
          <a:xfrm>
            <a:off x="5229331" y="2714267"/>
            <a:ext cx="2092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>
                    <a:lumMod val="75000"/>
                  </a:schemeClr>
                </a:solidFill>
                <a:latin typeface="Gill Sans MT" panose="020B0502020104020203" pitchFamily="34" charset="0"/>
              </a:rPr>
              <a:t>AL / ATK</a:t>
            </a:r>
            <a:endParaRPr kumimoji="1" lang="ja-JP" altLang="en-US" sz="4000" dirty="0">
              <a:solidFill>
                <a:schemeClr val="bg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DA86E3-CCA2-45BA-88DD-6E4596AEA5E8}"/>
              </a:ext>
            </a:extLst>
          </p:cNvPr>
          <p:cNvSpPr txBox="1"/>
          <p:nvPr/>
        </p:nvSpPr>
        <p:spPr>
          <a:xfrm>
            <a:off x="5134822" y="21255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Cambria" panose="02040503050406030204" pitchFamily="18" charset="0"/>
              </a:rPr>
              <a:t>Assault Lily</a:t>
            </a:r>
          </a:p>
          <a:p>
            <a:r>
              <a:rPr kumimoji="1" lang="en-US" altLang="ja-JP" sz="18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Cambria" panose="02040503050406030204" pitchFamily="18" charset="0"/>
              </a:rPr>
              <a:t>A Thousand Knights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  <a:ea typeface="HG明朝B" panose="020208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76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C2F96374-669F-4F86-8864-0AB289EB0C6F}"/>
              </a:ext>
            </a:extLst>
          </p:cNvPr>
          <p:cNvSpPr/>
          <p:nvPr/>
        </p:nvSpPr>
        <p:spPr>
          <a:xfrm rot="10800000" flipH="1">
            <a:off x="1955799" y="1813560"/>
            <a:ext cx="9422185" cy="3230880"/>
          </a:xfrm>
          <a:prstGeom prst="snip1Rect">
            <a:avLst>
              <a:gd name="adj" fmla="val 9120"/>
            </a:avLst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6635DE-1049-4367-821D-97A64EE93C14}"/>
              </a:ext>
            </a:extLst>
          </p:cNvPr>
          <p:cNvSpPr txBox="1"/>
          <p:nvPr/>
        </p:nvSpPr>
        <p:spPr>
          <a:xfrm>
            <a:off x="2072640" y="1813560"/>
            <a:ext cx="2133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PROFILE</a:t>
            </a:r>
            <a:endParaRPr kumimoji="1" lang="ja-JP" altLang="en-US" sz="4000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186B66-DA49-4338-B30B-FAA38115CEC7}"/>
              </a:ext>
            </a:extLst>
          </p:cNvPr>
          <p:cNvSpPr txBox="1"/>
          <p:nvPr/>
        </p:nvSpPr>
        <p:spPr>
          <a:xfrm>
            <a:off x="2072640" y="24383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  <a:cs typeface="Times New Roman" panose="02020603050405020304" pitchFamily="18" charset="0"/>
              </a:rPr>
              <a:t>白雪緋辻</a:t>
            </a:r>
            <a:endParaRPr kumimoji="1" lang="ja-JP" altLang="en-US" sz="4000" dirty="0">
              <a:solidFill>
                <a:schemeClr val="bg1"/>
              </a:solidFill>
              <a:latin typeface="HG明朝B" panose="02020809000000000000" pitchFamily="17" charset="-128"/>
              <a:ea typeface="HG明朝B" panose="02020809000000000000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BD5221-59DB-460B-AFD5-9038BDA94CB4}"/>
              </a:ext>
            </a:extLst>
          </p:cNvPr>
          <p:cNvSpPr txBox="1"/>
          <p:nvPr/>
        </p:nvSpPr>
        <p:spPr>
          <a:xfrm>
            <a:off x="4286708" y="2450305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Shirayuki</a:t>
            </a:r>
            <a:r>
              <a:rPr kumimoji="1"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Hitsuji</a:t>
            </a:r>
            <a:endParaRPr kumimoji="1" lang="ja-JP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B637E4-BE08-41A8-ADE8-AAD4782ABA7C}"/>
              </a:ext>
            </a:extLst>
          </p:cNvPr>
          <p:cNvSpPr txBox="1"/>
          <p:nvPr/>
        </p:nvSpPr>
        <p:spPr>
          <a:xfrm>
            <a:off x="4309149" y="2776934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  <a:cs typeface="Times New Roman" panose="02020603050405020304" pitchFamily="18" charset="0"/>
              </a:rPr>
              <a:t>〉〉</a:t>
            </a:r>
            <a:r>
              <a:rPr lang="ja-JP" altLang="en-US" dirty="0"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  <a:cs typeface="Times New Roman" panose="02020603050405020304" pitchFamily="18" charset="0"/>
              </a:rPr>
              <a:t>しらゆき ひつじ</a:t>
            </a:r>
            <a:endParaRPr kumimoji="1" lang="ja-JP" altLang="en-US" dirty="0">
              <a:solidFill>
                <a:schemeClr val="bg1"/>
              </a:solidFill>
              <a:latin typeface="HG明朝B" panose="02020809000000000000" pitchFamily="17" charset="-128"/>
              <a:ea typeface="HG明朝B" panose="02020809000000000000" pitchFamily="17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72BE1B-1B57-4396-9C14-CF3A33042AB6}"/>
              </a:ext>
            </a:extLst>
          </p:cNvPr>
          <p:cNvSpPr txBox="1"/>
          <p:nvPr/>
        </p:nvSpPr>
        <p:spPr>
          <a:xfrm>
            <a:off x="6573520" y="248108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｜</a:t>
            </a:r>
            <a:r>
              <a:rPr kumimoji="1" lang="ja-JP" altLang="en-US" sz="1600" dirty="0">
                <a:solidFill>
                  <a:schemeClr val="bg1"/>
                </a:solidFill>
              </a:rPr>
              <a:t>所属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6806B2-70F5-4B05-B6DE-2345A70F1991}"/>
              </a:ext>
            </a:extLst>
          </p:cNvPr>
          <p:cNvSpPr txBox="1"/>
          <p:nvPr/>
        </p:nvSpPr>
        <p:spPr>
          <a:xfrm>
            <a:off x="6660049" y="2776934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G.H.E.N.A.</a:t>
            </a:r>
            <a:r>
              <a:rPr kumimoji="1" lang="ja-JP" altLang="en-US" dirty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千代御代特別研究所（千代ラボ）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35AF3D-D8A9-40EF-A561-E28809052BDB}"/>
              </a:ext>
            </a:extLst>
          </p:cNvPr>
          <p:cNvSpPr txBox="1"/>
          <p:nvPr/>
        </p:nvSpPr>
        <p:spPr>
          <a:xfrm>
            <a:off x="2072640" y="334240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｜</a:t>
            </a:r>
            <a:r>
              <a:rPr kumimoji="1" lang="ja-JP" altLang="en-US" sz="1600" dirty="0">
                <a:solidFill>
                  <a:schemeClr val="bg1"/>
                </a:solidFill>
              </a:rPr>
              <a:t>年齢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C17E32-339C-41D5-867C-0EE33BE949F5}"/>
              </a:ext>
            </a:extLst>
          </p:cNvPr>
          <p:cNvSpPr txBox="1"/>
          <p:nvPr/>
        </p:nvSpPr>
        <p:spPr>
          <a:xfrm>
            <a:off x="2874463" y="3330932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｜</a:t>
            </a:r>
            <a:r>
              <a:rPr kumimoji="1" lang="ja-JP" altLang="en-US" sz="1600" dirty="0">
                <a:solidFill>
                  <a:schemeClr val="bg1"/>
                </a:solidFill>
              </a:rPr>
              <a:t>誕生日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616F9A5-AD55-4B41-85E7-E52DA26C7082}"/>
              </a:ext>
            </a:extLst>
          </p:cNvPr>
          <p:cNvSpPr txBox="1"/>
          <p:nvPr/>
        </p:nvSpPr>
        <p:spPr>
          <a:xfrm>
            <a:off x="4203969" y="333472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｜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星座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0744A05-04DB-4365-B279-937C4EEF2B00}"/>
              </a:ext>
            </a:extLst>
          </p:cNvPr>
          <p:cNvSpPr txBox="1"/>
          <p:nvPr/>
        </p:nvSpPr>
        <p:spPr>
          <a:xfrm>
            <a:off x="5154152" y="3311188"/>
            <a:ext cx="141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｜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レアスキル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D5FAEC-0EBD-44A0-B7FE-415DA3C170F9}"/>
              </a:ext>
            </a:extLst>
          </p:cNvPr>
          <p:cNvSpPr txBox="1"/>
          <p:nvPr/>
        </p:nvSpPr>
        <p:spPr>
          <a:xfrm>
            <a:off x="6573521" y="3311188"/>
            <a:ext cx="141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｜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サブスキル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17ED329-10D4-47EA-86F4-70EAABD373D4}"/>
              </a:ext>
            </a:extLst>
          </p:cNvPr>
          <p:cNvSpPr txBox="1"/>
          <p:nvPr/>
        </p:nvSpPr>
        <p:spPr>
          <a:xfrm>
            <a:off x="8283664" y="3311188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｜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ブーステッドスキル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318B073-723E-437C-844F-32C05AD53DDF}"/>
              </a:ext>
            </a:extLst>
          </p:cNvPr>
          <p:cNvSpPr txBox="1"/>
          <p:nvPr/>
        </p:nvSpPr>
        <p:spPr>
          <a:xfrm>
            <a:off x="2255520" y="36549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１４</a:t>
            </a:r>
            <a:endParaRPr kumimoji="1" lang="ja-JP" altLang="en-US" dirty="0">
              <a:solidFill>
                <a:schemeClr val="bg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5F8C63-3765-4A7C-8CF8-E32649E32CAB}"/>
              </a:ext>
            </a:extLst>
          </p:cNvPr>
          <p:cNvSpPr txBox="1"/>
          <p:nvPr/>
        </p:nvSpPr>
        <p:spPr>
          <a:xfrm>
            <a:off x="3057229" y="36190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11</a:t>
            </a:r>
            <a:r>
              <a:rPr kumimoji="1" lang="ja-JP" altLang="en-US" dirty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月</a:t>
            </a:r>
            <a:r>
              <a:rPr kumimoji="1" lang="en-US" altLang="ja-JP" dirty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13</a:t>
            </a:r>
            <a:r>
              <a:rPr kumimoji="1" lang="ja-JP" altLang="en-US" dirty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日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B1A997B-0232-47F9-82B1-F3F8C8EC4A8F}"/>
              </a:ext>
            </a:extLst>
          </p:cNvPr>
          <p:cNvSpPr txBox="1"/>
          <p:nvPr/>
        </p:nvSpPr>
        <p:spPr>
          <a:xfrm>
            <a:off x="4392111" y="3619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蠍座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E621B1-BF8A-47D4-9538-8D47CADD4839}"/>
              </a:ext>
            </a:extLst>
          </p:cNvPr>
          <p:cNvSpPr txBox="1"/>
          <p:nvPr/>
        </p:nvSpPr>
        <p:spPr>
          <a:xfrm>
            <a:off x="5375101" y="3617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なし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24D7EBC-EEC2-4653-93E4-9D6B7CC6EFD4}"/>
              </a:ext>
            </a:extLst>
          </p:cNvPr>
          <p:cNvSpPr txBox="1"/>
          <p:nvPr/>
        </p:nvSpPr>
        <p:spPr>
          <a:xfrm>
            <a:off x="6777240" y="3610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約束の領域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2B9651-02A6-47FB-B189-FD165E65B761}"/>
              </a:ext>
            </a:extLst>
          </p:cNvPr>
          <p:cNvSpPr txBox="1"/>
          <p:nvPr/>
        </p:nvSpPr>
        <p:spPr>
          <a:xfrm>
            <a:off x="8472138" y="3597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アルケミートレース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C8E0EC3-77BD-4AD3-B5E8-7A84ECE71895}"/>
              </a:ext>
            </a:extLst>
          </p:cNvPr>
          <p:cNvSpPr txBox="1"/>
          <p:nvPr/>
        </p:nvSpPr>
        <p:spPr>
          <a:xfrm>
            <a:off x="2072640" y="4114028"/>
            <a:ext cx="141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｜</a:t>
            </a:r>
            <a:r>
              <a:rPr kumimoji="1" lang="ja-JP" altLang="en-US" sz="1600" dirty="0">
                <a:solidFill>
                  <a:schemeClr val="bg1"/>
                </a:solidFill>
              </a:rPr>
              <a:t>苦手なもの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117EB7-1F5A-4A68-B03E-91B46F97341A}"/>
              </a:ext>
            </a:extLst>
          </p:cNvPr>
          <p:cNvSpPr txBox="1"/>
          <p:nvPr/>
        </p:nvSpPr>
        <p:spPr>
          <a:xfrm>
            <a:off x="2255520" y="44265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長時間の運動</a:t>
            </a:r>
            <a:endParaRPr kumimoji="1" lang="ja-JP" altLang="en-US" dirty="0">
              <a:solidFill>
                <a:schemeClr val="bg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8E42C9-A12F-4018-A547-79CF454FEE73}"/>
              </a:ext>
            </a:extLst>
          </p:cNvPr>
          <p:cNvSpPr txBox="1"/>
          <p:nvPr/>
        </p:nvSpPr>
        <p:spPr>
          <a:xfrm>
            <a:off x="4224456" y="410346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｜</a:t>
            </a:r>
            <a:r>
              <a:rPr kumimoji="1" lang="ja-JP" altLang="en-US" sz="1600" dirty="0">
                <a:solidFill>
                  <a:schemeClr val="bg1"/>
                </a:solidFill>
              </a:rPr>
              <a:t>好物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0CFFE7-47BD-4291-8D84-13F9834EF57D}"/>
              </a:ext>
            </a:extLst>
          </p:cNvPr>
          <p:cNvSpPr txBox="1"/>
          <p:nvPr/>
        </p:nvSpPr>
        <p:spPr>
          <a:xfrm>
            <a:off x="4437816" y="44159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肉</a:t>
            </a:r>
            <a:endParaRPr kumimoji="1" lang="ja-JP" altLang="en-US" dirty="0">
              <a:solidFill>
                <a:schemeClr val="bg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8D66126-1E3D-4934-8D19-170D01440D15}"/>
              </a:ext>
            </a:extLst>
          </p:cNvPr>
          <p:cNvSpPr txBox="1"/>
          <p:nvPr/>
        </p:nvSpPr>
        <p:spPr>
          <a:xfrm>
            <a:off x="5171670" y="4075996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｜</a:t>
            </a:r>
            <a:r>
              <a:rPr kumimoji="1" lang="ja-JP" altLang="en-US" sz="1600" dirty="0">
                <a:solidFill>
                  <a:schemeClr val="bg1"/>
                </a:solidFill>
              </a:rPr>
              <a:t>交友関係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E0139A7-D25E-4A48-90C4-B1352F965519}"/>
              </a:ext>
            </a:extLst>
          </p:cNvPr>
          <p:cNvSpPr txBox="1"/>
          <p:nvPr/>
        </p:nvSpPr>
        <p:spPr>
          <a:xfrm>
            <a:off x="5382912" y="4410944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斧鉈成、棗・</a:t>
            </a:r>
            <a:r>
              <a:rPr kumimoji="1" lang="en-US" altLang="ja-JP" dirty="0">
                <a:solidFill>
                  <a:schemeClr val="bg1"/>
                </a:solidFill>
              </a:rPr>
              <a:t>K</a:t>
            </a:r>
            <a:r>
              <a:rPr kumimoji="1" lang="ja-JP" altLang="en-US" dirty="0">
                <a:solidFill>
                  <a:schemeClr val="bg1"/>
                </a:solidFill>
              </a:rPr>
              <a:t>・</a:t>
            </a:r>
            <a:r>
              <a:rPr lang="ja-JP" altLang="en-US" dirty="0">
                <a:solidFill>
                  <a:schemeClr val="bg1"/>
                </a:solidFill>
              </a:rPr>
              <a:t>曾根崎、千代御代</a:t>
            </a:r>
            <a:endParaRPr kumimoji="1" lang="ja-JP" altLang="en-US" dirty="0">
              <a:solidFill>
                <a:schemeClr val="bg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987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96</Words>
  <Application>Microsoft Office PowerPoint</Application>
  <PresentationFormat>ワイド画面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5" baseType="lpstr">
      <vt:lpstr>HGSｺﾞｼｯｸM</vt:lpstr>
      <vt:lpstr>HG明朝B</vt:lpstr>
      <vt:lpstr>ＭＳ Ｐ明朝</vt:lpstr>
      <vt:lpstr>游ゴシック</vt:lpstr>
      <vt:lpstr>游ゴシック Light</vt:lpstr>
      <vt:lpstr>Arial</vt:lpstr>
      <vt:lpstr>Cambria</vt:lpstr>
      <vt:lpstr>Gill Sans MT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pon</dc:creator>
  <cp:lastModifiedBy>pon</cp:lastModifiedBy>
  <cp:revision>11</cp:revision>
  <dcterms:created xsi:type="dcterms:W3CDTF">2021-10-25T06:45:38Z</dcterms:created>
  <dcterms:modified xsi:type="dcterms:W3CDTF">2021-10-26T19:52:57Z</dcterms:modified>
</cp:coreProperties>
</file>