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74" r:id="rId14"/>
    <p:sldId id="270" r:id="rId15"/>
    <p:sldId id="269" r:id="rId16"/>
    <p:sldId id="271" r:id="rId17"/>
    <p:sldId id="273" r:id="rId18"/>
    <p:sldId id="272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0D0D"/>
    <a:srgbClr val="974BC1"/>
    <a:srgbClr val="B258DA"/>
    <a:srgbClr val="9F4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4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3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D7F5-D26D-4149-8E91-E9D4AD2F9346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408-10E6-4E3E-81F3-0CE34CD7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0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Documents\Desktop\android-dynamic-loading-ap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"/>
            <a:ext cx="1210364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代替</a:t>
            </a:r>
            <a:r>
              <a:rPr lang="en-US" altLang="zh-CN" sz="2800" dirty="0" smtClean="0"/>
              <a:t>Activity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449561"/>
            <a:ext cx="7508081" cy="175432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Fragment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自带生命周期，用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Fragment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来代替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省去大部分生命周期的控制工作，但是会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使得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跳转比较麻烦。</a:t>
            </a:r>
          </a:p>
        </p:txBody>
      </p:sp>
    </p:spTree>
    <p:extLst>
      <p:ext uri="{BB962C8B-B14F-4D97-AF65-F5344CB8AC3E}">
        <p14:creationId xmlns:p14="http://schemas.microsoft.com/office/powerpoint/2010/main" val="7915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多插件</a:t>
            </a:r>
            <a:r>
              <a:rPr lang="en-US" altLang="zh-CN" sz="2800" dirty="0" smtClean="0"/>
              <a:t>APK</a:t>
            </a:r>
            <a:r>
              <a:rPr lang="zh-CN" altLang="en-US" sz="2800" dirty="0" smtClean="0"/>
              <a:t>管理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276872"/>
            <a:ext cx="7630743" cy="286232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动态加载一个插件 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需要三个对应的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DexClassLoader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AssetManager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实例，可以用组合的方式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创建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一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个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PluginPackage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类存放这三个变量，再创建一个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管理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类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PluginManager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，用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HashMap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dexPath,pluginPackage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方式保存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PluginPackage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实例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应用实例</a:t>
            </a:r>
            <a:endParaRPr lang="zh-CN" altLang="en-US" sz="2800" dirty="0"/>
          </a:p>
        </p:txBody>
      </p:sp>
      <p:pic>
        <p:nvPicPr>
          <p:cNvPr id="3074" name="Picture 2" descr="http://cdn9.staztic.com/app/a/3368/3368760/23code-1-l-280x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84" y="2924944"/>
            <a:ext cx="936105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48889" y="3717033"/>
            <a:ext cx="947247" cy="46487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23CODE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 descr="http://www.iosappx.com/uploads/apistore/201504081621307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44" y="3012333"/>
            <a:ext cx="1584176" cy="7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14808" y="3684209"/>
            <a:ext cx="946093" cy="46487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ApkPlug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files.yande.re/sample/9c4e472285a2936797f27207fcb81d70/yande.re%20323725%20sample%20landscape%20yuuko-s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372" y="-99392"/>
            <a:ext cx="1236503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927672"/>
            <a:ext cx="4824536" cy="773136"/>
          </a:xfrm>
          <a:prstGeom prst="rect">
            <a:avLst/>
          </a:prstGeom>
          <a:solidFill>
            <a:schemeClr val="tx1">
              <a:lumMod val="50000"/>
              <a:lumOff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980728"/>
            <a:ext cx="4680520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感觉使用的姿势还是有点麻烦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7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sz="2800" dirty="0">
                <a:latin typeface="+mn-ea"/>
              </a:rPr>
              <a:t>终极</a:t>
            </a:r>
            <a:r>
              <a:rPr lang="zh-CN" altLang="en-US" sz="2800" dirty="0" smtClean="0">
                <a:latin typeface="+mn-ea"/>
              </a:rPr>
              <a:t>玩法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636912"/>
            <a:ext cx="7025000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在宿主</a:t>
            </a:r>
            <a:r>
              <a:rPr lang="en-US" altLang="zh-C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Manifest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文件注册一个本地并不存在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PlugActivity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，然后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动态加载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插件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，每当启动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插件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里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任何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个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比如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GameActivity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）时，都会动态创建一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个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PlugActivity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类继承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GameActivity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，这个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PlugActivity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就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具有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所有特性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了，同时由于是在宿主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Manifest</a:t>
            </a: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中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注册好的了，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所以具有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标准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的生命周期，而且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因为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不是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使用代理</a:t>
            </a:r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方式，所以</a:t>
            </a:r>
            <a:r>
              <a:rPr lang="en-US" altLang="zh-CN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PlugActivity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（其实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就是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）也能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直接使用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自己的资源文件。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1916832"/>
            <a:ext cx="265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非代理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如何动态创建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字节码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78970" y="3205932"/>
            <a:ext cx="4453270" cy="58310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Google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提供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的“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dexmaker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”工具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000" b="1" dirty="0" smtClean="0"/>
              <a:t>启动</a:t>
            </a:r>
            <a:r>
              <a:rPr lang="zh-CN" altLang="en-US" sz="2000" b="1" dirty="0"/>
              <a:t>插件的某个</a:t>
            </a:r>
            <a:r>
              <a:rPr lang="en-US" altLang="zh-CN" sz="2000" b="1" dirty="0"/>
              <a:t>Activity</a:t>
            </a:r>
            <a:r>
              <a:rPr lang="zh-CN" altLang="en-US" sz="2000" b="1" dirty="0"/>
              <a:t>，如何变成启动</a:t>
            </a:r>
            <a:r>
              <a:rPr lang="en-US" altLang="zh-CN" sz="2000" b="1" dirty="0" err="1"/>
              <a:t>PlugActivity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75480" y="2538770"/>
            <a:ext cx="6708888" cy="175432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偷梁换柱，宿主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启动的时候，用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反射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替换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其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ClassLoader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重写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loadClass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`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方法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在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加载插件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时偷换成</a:t>
            </a: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PlugActivity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然而并没有什么卵用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59130" y="3176567"/>
            <a:ext cx="2492990" cy="8284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讲了这么多</a:t>
            </a:r>
            <a:endParaRPr lang="zh-CN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总结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708920"/>
            <a:ext cx="1762021" cy="58310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一个核心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49948"/>
            <a:ext cx="1762021" cy="58310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两种模式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       </a:t>
            </a:r>
            <a:r>
              <a:rPr lang="zh-CN" altLang="en-US" sz="2800" dirty="0" smtClean="0"/>
              <a:t>然后就没有了</a:t>
            </a:r>
            <a:endParaRPr lang="zh-CN" altLang="en-US" sz="2800" dirty="0"/>
          </a:p>
        </p:txBody>
      </p:sp>
      <p:pic>
        <p:nvPicPr>
          <p:cNvPr id="4100" name="Picture 4" descr="https://files.yande.re/sample/bc5cf32197c358fff2df9fefd3213f2d/yande.re%20323728%20sample%20landscape%20penguin%20snat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59432"/>
            <a:ext cx="14287500" cy="75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867982"/>
            <a:ext cx="2628292" cy="773136"/>
          </a:xfrm>
          <a:prstGeom prst="rect">
            <a:avLst/>
          </a:prstGeom>
          <a:solidFill>
            <a:schemeClr val="tx1">
              <a:lumMod val="50000"/>
              <a:lumOff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921038"/>
            <a:ext cx="208823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黑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科技待完善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8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动态加载的好处都有啥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406307"/>
            <a:ext cx="5046574" cy="230832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项目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体积过大，拆分应用 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应用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更新太频繁，用户体验不好 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紧急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BUG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的修复 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应用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导流</a:t>
            </a:r>
          </a:p>
        </p:txBody>
      </p:sp>
    </p:spTree>
    <p:extLst>
      <p:ext uri="{BB962C8B-B14F-4D97-AF65-F5344CB8AC3E}">
        <p14:creationId xmlns:p14="http://schemas.microsoft.com/office/powerpoint/2010/main" val="15975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动态加载的能做到何种地步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7776864" cy="34163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入门玩法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覆盖安装，更改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里的代码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逻辑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进</a:t>
            </a:r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阶玩法</a:t>
            </a:r>
            <a:endParaRPr lang="en-US" altLang="zh-C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主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可以启动未安装的插件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插件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也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安装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并且启动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，但需要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做特殊的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处理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终极玩</a:t>
            </a:r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法</a:t>
            </a:r>
            <a:endParaRPr lang="en-US" altLang="zh-C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主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可以启动任意第三方普通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</a:p>
        </p:txBody>
      </p:sp>
    </p:spTree>
    <p:extLst>
      <p:ext uri="{BB962C8B-B14F-4D97-AF65-F5344CB8AC3E}">
        <p14:creationId xmlns:p14="http://schemas.microsoft.com/office/powerpoint/2010/main" val="15744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          </a:t>
            </a:r>
            <a:r>
              <a:rPr lang="zh-CN" altLang="en-US" sz="2800" dirty="0" smtClean="0"/>
              <a:t>入门玩法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7504" y="2348880"/>
            <a:ext cx="8032968" cy="230832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DexClassLoader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把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dex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/jar/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文件加载到内存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实例化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需要的对象，再调用其方法实现业务逻辑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因为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dex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/jar/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文件是可以动态更换的，所以业务逻辑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也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可以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动态更改，从而达到一种热部署的作用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，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而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不用重新安装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包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>
                <a:latin typeface="+mn-ea"/>
                <a:cs typeface="Arial" pitchFamily="34" charset="0"/>
              </a:rPr>
              <a:t>应用实例</a:t>
            </a:r>
            <a:endParaRPr lang="zh-CN" altLang="en-US" sz="2800" dirty="0">
              <a:latin typeface="+mn-ea"/>
              <a:cs typeface="Arial" pitchFamily="34" charset="0"/>
            </a:endParaRPr>
          </a:p>
        </p:txBody>
      </p:sp>
      <p:pic>
        <p:nvPicPr>
          <p:cNvPr id="2050" name="Picture 2" descr="http://img.shouji.com.cn/simg/20140610/2645370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66584" y="436510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九游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SDK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zh-CN" altLang="en-US" sz="2800" dirty="0" smtClean="0">
                <a:latin typeface="+mn-ea"/>
              </a:rPr>
              <a:t>进阶玩法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772" y="3100972"/>
            <a:ext cx="6766596" cy="163121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宿主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提供一个代理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，代理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是一个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普通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，但只是一个壳，自身并没有什么业务逻辑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每次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调用插件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里的某一个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的时候，都是启动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代理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，再又代理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同步调用插件中的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生命</a:t>
            </a:r>
            <a:endParaRPr lang="en-US" altLang="zh-C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周期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，从而执行插件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的业务逻辑。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2204864"/>
            <a:ext cx="234872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代理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000" dirty="0" smtClean="0"/>
              <a:t>启动</a:t>
            </a:r>
            <a:r>
              <a:rPr lang="zh-CN" altLang="en-US" sz="2000" dirty="0"/>
              <a:t>没有注册的插件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的两个主要难题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36470" y="2924944"/>
            <a:ext cx="4768421" cy="12003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如何加载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资源（使用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文件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插件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的生命周期的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控制</a:t>
            </a:r>
            <a:endParaRPr lang="en-US" altLang="zh-CN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获取</a:t>
            </a:r>
            <a:r>
              <a:rPr lang="en-US" altLang="zh-CN" sz="2800" dirty="0" smtClean="0"/>
              <a:t>res</a:t>
            </a:r>
            <a:r>
              <a:rPr lang="zh-CN" altLang="en-US" sz="2800" dirty="0" smtClean="0"/>
              <a:t>资源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15330" y="3112339"/>
            <a:ext cx="1980606" cy="646331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AssetManager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7441" y="3140969"/>
            <a:ext cx="1450783" cy="589072"/>
          </a:xfrm>
          <a:prstGeom prst="rect">
            <a:avLst/>
          </a:prstGeom>
          <a:noFill/>
          <a:ln w="3175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74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sz="2800" dirty="0" smtClean="0"/>
              <a:t>控制插件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的生命周期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1420" y="2276872"/>
            <a:ext cx="7629012" cy="2308324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在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代理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生命周期里用反射调用插件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相应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生命周期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的接口，简单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粗暴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把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插件</a:t>
            </a: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的生命周期抽象成接口，在代理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生命周期里调用。另外，多了这一层接口，也</a:t>
            </a: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方便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宿主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控制插件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Activity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524</Words>
  <Application>Microsoft Office PowerPoint</Application>
  <PresentationFormat>全屏显示(4:3)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YY</cp:lastModifiedBy>
  <cp:revision>114</cp:revision>
  <dcterms:created xsi:type="dcterms:W3CDTF">2015-08-03T13:40:09Z</dcterms:created>
  <dcterms:modified xsi:type="dcterms:W3CDTF">2015-08-04T04:40:51Z</dcterms:modified>
</cp:coreProperties>
</file>