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1026" name="Picture 2" descr="F:\New Schoolwork\Fall 2017\VHDL\Final_Katelyn_Charbonneau\report\Stat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" y="1600200"/>
            <a:ext cx="795519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2050" name="Picture 2" descr="F:\New Schoolwork\Fall 2017\VHDL\Final_Katelyn_Charbonneau\report\Block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495800" cy="45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00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State Diagram</vt:lpstr>
      <vt:lpstr>Hierarchy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</dc:title>
  <dc:creator>Katelyn</dc:creator>
  <cp:lastModifiedBy>Katelyn</cp:lastModifiedBy>
  <cp:revision>1</cp:revision>
  <dcterms:created xsi:type="dcterms:W3CDTF">2006-08-16T00:00:00Z</dcterms:created>
  <dcterms:modified xsi:type="dcterms:W3CDTF">2017-12-07T20:52:35Z</dcterms:modified>
</cp:coreProperties>
</file>