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0D7-4F7F-25D3-4D0E-84615BAEC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4000D-ACDE-F06F-5379-C0355461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E404-6A56-3A0C-559F-387CC2B5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C356-D819-81B5-A16E-09F8FA1E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185F-C7F4-AF41-A4F7-0EFF7244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0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3C13-CECB-42D3-32B6-004D6690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A1133-FEFE-2326-FAE9-DC69C3144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63AB-B712-AB8C-51F2-75FF558A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9C4C-E28C-2B16-1EED-7CA9157E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C86F-9CBF-B561-9EF1-15640C60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37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1EE6D-349A-DA13-3A39-AEE04AE2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45CA3-CD90-B5D6-BF1B-AE9D38CD7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A8DEE-4525-DBDD-98B6-BD3D450C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CDEA6-6F5C-E660-3EDB-9C4C074A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CADB-9A27-F8F3-9F23-2DB47D44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3591-3831-2A22-4120-1182CBDA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2849-D663-14B2-D22C-A86CD926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772D-610A-A4EC-301A-6FFF661A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118C-F6FD-95B4-512A-445CEB3B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E915-95BE-98E4-29D3-D5DB43D8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09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24E6-D5AD-2373-984F-8A021A3D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68B0-DB18-C04B-D82D-705CE859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42A5-6B81-7B35-6188-E74AD17D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7336-0CD0-795E-455D-5162B05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5F35-E36F-B7D9-143D-6378912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0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C299-AF2D-B137-C6EB-F96E7D2F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59E6-E116-48BA-8DE5-7ED6942FB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4E844-057B-3BCA-5041-B0805403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181C4-B217-292A-44CA-F964FD89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889FD-8FDB-64E6-798F-FA62A0BC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21411-A042-B994-A60E-89B0C2CA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68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DF5-F01C-2F4D-E334-09E32488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8AD79-281A-979A-9DD7-AE850578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713C9-1720-4797-C038-9D7DFF8B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E36E8-0560-EF35-1937-AD994589A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395A4-A7EE-77D6-A1E5-A4A32AD3E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07BB0-8837-EBB5-22DA-342F746A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EB5F9-624D-60E2-03EB-1A8E421F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F94BE-7A3C-CE29-4DC7-24D7E221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2245-C123-F799-FAB1-730EFCFA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D203F-12D4-CF6E-2A97-1F6DB3DB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61BE2-9312-FB7E-C4E0-B1A11A2E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16B9-F397-0BA4-9D4A-5C9A94F4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36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5BBAF-5D0D-31DD-2B76-56D8A71C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63C96-DACC-4F00-9837-6E3E7758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05DC-44B5-0587-5A51-7C85E7D0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4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3EEE-7468-DC52-5F71-DA674425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3C6C-3624-DCAC-9044-05844090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6B3B0-0FDC-1E61-9D77-F61C8F8E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A9E94-76BD-A064-EC78-676F3C9A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1018-A075-8244-CEA6-0D4941BA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99907-61A2-CF60-1298-C01A225C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D3A4-4ED4-9302-2C03-776F1A46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7F004-C610-45FC-64E3-E67C51EE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D48B7-E8C8-8E96-42FD-3C856D2A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E879C-BC33-6755-C0DF-E0081BB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D60BA-A2ED-C3D2-8821-B7BD458F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548E-6D6A-EEA0-A19E-298DEE99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4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294B9-E987-153A-5F9E-99D274C1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E0D1-B235-A7E1-EAA7-C59CB17F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1DDA-42CF-7444-D80D-DF2EE054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AFE73-1810-4223-A65B-1DAC6790494D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5F1C-4F6C-54B2-2208-5C62FC96E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18CF-4D90-78A0-2A1C-C611BED5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61E24-73FD-4EDD-B3C1-A89A9CB3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1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C1C1027-0401-8580-C073-474B9AD2CFDD}"/>
              </a:ext>
            </a:extLst>
          </p:cNvPr>
          <p:cNvSpPr/>
          <p:nvPr/>
        </p:nvSpPr>
        <p:spPr>
          <a:xfrm>
            <a:off x="4206000" y="1539000"/>
            <a:ext cx="3780000" cy="37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56EC15-E796-6240-8BCC-A531E570E3E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5CFB2D-8800-0AF9-A15D-3FF34AB95FD1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3C3877-D621-3C64-9855-3DB275BCE8E1}"/>
              </a:ext>
            </a:extLst>
          </p:cNvPr>
          <p:cNvSpPr/>
          <p:nvPr/>
        </p:nvSpPr>
        <p:spPr>
          <a:xfrm>
            <a:off x="5106000" y="2439000"/>
            <a:ext cx="1980000" cy="19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3FA327-4C86-73C3-9231-4560A03CE3BA}"/>
              </a:ext>
            </a:extLst>
          </p:cNvPr>
          <p:cNvSpPr/>
          <p:nvPr/>
        </p:nvSpPr>
        <p:spPr>
          <a:xfrm>
            <a:off x="4746000" y="3235036"/>
            <a:ext cx="72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D80202-4D27-2737-D58E-8E021933550C}"/>
              </a:ext>
            </a:extLst>
          </p:cNvPr>
          <p:cNvSpPr/>
          <p:nvPr/>
        </p:nvSpPr>
        <p:spPr>
          <a:xfrm rot="2580218">
            <a:off x="4907743" y="2481042"/>
            <a:ext cx="54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34A0D-9B97-29D8-0D90-BF2FED397168}"/>
              </a:ext>
            </a:extLst>
          </p:cNvPr>
          <p:cNvSpPr/>
          <p:nvPr/>
        </p:nvSpPr>
        <p:spPr>
          <a:xfrm rot="7300995">
            <a:off x="5009104" y="4663677"/>
            <a:ext cx="54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C267A-27B3-F72A-CC35-241A26302B8F}"/>
              </a:ext>
            </a:extLst>
          </p:cNvPr>
          <p:cNvSpPr/>
          <p:nvPr/>
        </p:nvSpPr>
        <p:spPr>
          <a:xfrm rot="5400000">
            <a:off x="5826000" y="1764000"/>
            <a:ext cx="54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727C05-D00D-E102-A590-FEC2F8BA5B9D}"/>
              </a:ext>
            </a:extLst>
          </p:cNvPr>
          <p:cNvSpPr/>
          <p:nvPr/>
        </p:nvSpPr>
        <p:spPr>
          <a:xfrm rot="5400000">
            <a:off x="5826000" y="4627823"/>
            <a:ext cx="54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33A3FB-6832-F81D-4B02-3D688C47FA6D}"/>
              </a:ext>
            </a:extLst>
          </p:cNvPr>
          <p:cNvSpPr/>
          <p:nvPr/>
        </p:nvSpPr>
        <p:spPr>
          <a:xfrm rot="13641932">
            <a:off x="5556000" y="3325036"/>
            <a:ext cx="10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84BFE2-EEE1-3548-67AA-BE4896006C6E}"/>
              </a:ext>
            </a:extLst>
          </p:cNvPr>
          <p:cNvSpPr/>
          <p:nvPr/>
        </p:nvSpPr>
        <p:spPr>
          <a:xfrm>
            <a:off x="7185018" y="3325036"/>
            <a:ext cx="54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0E5F7-12BD-77DF-D0FE-5F9F0950429B}"/>
              </a:ext>
            </a:extLst>
          </p:cNvPr>
          <p:cNvSpPr/>
          <p:nvPr/>
        </p:nvSpPr>
        <p:spPr>
          <a:xfrm rot="13555500">
            <a:off x="6951001" y="4374000"/>
            <a:ext cx="54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6536B2-3632-037E-338F-3707A3102B80}"/>
              </a:ext>
            </a:extLst>
          </p:cNvPr>
          <p:cNvSpPr/>
          <p:nvPr/>
        </p:nvSpPr>
        <p:spPr>
          <a:xfrm rot="18483670">
            <a:off x="6698532" y="2352482"/>
            <a:ext cx="54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45A63A-4B4B-CBE8-2795-26C0C2D9C5E7}"/>
              </a:ext>
            </a:extLst>
          </p:cNvPr>
          <p:cNvSpPr/>
          <p:nvPr/>
        </p:nvSpPr>
        <p:spPr>
          <a:xfrm>
            <a:off x="4341000" y="3765841"/>
            <a:ext cx="54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20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64D15-AA0E-A074-E9DE-605107754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0D2A4-A66C-8DB0-CFA5-81E104B9E7D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4AECB-6D40-6076-E3B3-2CABC23B5CD2}"/>
              </a:ext>
            </a:extLst>
          </p:cNvPr>
          <p:cNvSpPr/>
          <p:nvPr/>
        </p:nvSpPr>
        <p:spPr>
          <a:xfrm>
            <a:off x="3396000" y="1629000"/>
            <a:ext cx="54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819B6-6C97-09D0-F986-843D5412A25B}"/>
              </a:ext>
            </a:extLst>
          </p:cNvPr>
          <p:cNvSpPr/>
          <p:nvPr/>
        </p:nvSpPr>
        <p:spPr>
          <a:xfrm rot="5400000">
            <a:off x="2797744" y="2979000"/>
            <a:ext cx="28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ABBE1-A255-2FB5-E804-B81CF8CCB8DC}"/>
              </a:ext>
            </a:extLst>
          </p:cNvPr>
          <p:cNvSpPr/>
          <p:nvPr/>
        </p:nvSpPr>
        <p:spPr>
          <a:xfrm rot="7891816">
            <a:off x="4263564" y="4091336"/>
            <a:ext cx="28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6C5689-FAEB-10C8-1BA8-AC91C250654C}"/>
              </a:ext>
            </a:extLst>
          </p:cNvPr>
          <p:cNvSpPr/>
          <p:nvPr/>
        </p:nvSpPr>
        <p:spPr>
          <a:xfrm rot="7891816">
            <a:off x="3729861" y="3281337"/>
            <a:ext cx="28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1EE80-CB5D-AA47-965D-6A6E5BEC6E53}"/>
              </a:ext>
            </a:extLst>
          </p:cNvPr>
          <p:cNvSpPr/>
          <p:nvPr/>
        </p:nvSpPr>
        <p:spPr>
          <a:xfrm rot="5400000">
            <a:off x="6282589" y="2953672"/>
            <a:ext cx="28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89A526-0BE1-46A3-F910-BDFFB953DD8C}"/>
              </a:ext>
            </a:extLst>
          </p:cNvPr>
          <p:cNvSpPr/>
          <p:nvPr/>
        </p:nvSpPr>
        <p:spPr>
          <a:xfrm rot="2849109">
            <a:off x="6140924" y="4651026"/>
            <a:ext cx="1403209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49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7BA7-24CA-A7F1-E9A6-42D9A9D7C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5DF553-4A4D-27F1-544B-6713656E95C6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30630-1AC2-C117-BCA1-0FFBBE1620C9}"/>
              </a:ext>
            </a:extLst>
          </p:cNvPr>
          <p:cNvSpPr/>
          <p:nvPr/>
        </p:nvSpPr>
        <p:spPr>
          <a:xfrm>
            <a:off x="3396000" y="1629000"/>
            <a:ext cx="54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F0119-E389-A502-B725-51FDB8E90974}"/>
              </a:ext>
            </a:extLst>
          </p:cNvPr>
          <p:cNvSpPr/>
          <p:nvPr/>
        </p:nvSpPr>
        <p:spPr>
          <a:xfrm rot="5400000">
            <a:off x="3739634" y="2979000"/>
            <a:ext cx="28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CDDDC7-0378-7436-7DA3-D3929FDCBCB9}"/>
              </a:ext>
            </a:extLst>
          </p:cNvPr>
          <p:cNvSpPr/>
          <p:nvPr/>
        </p:nvSpPr>
        <p:spPr>
          <a:xfrm rot="5400000">
            <a:off x="5654326" y="3744000"/>
            <a:ext cx="28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71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7290-0B0B-EAF2-3DAF-64676B30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DD6DC-19FE-532D-2B80-C79602713E1E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17A9E-039C-35AC-D79B-8FF160F2DEDE}"/>
              </a:ext>
            </a:extLst>
          </p:cNvPr>
          <p:cNvSpPr/>
          <p:nvPr/>
        </p:nvSpPr>
        <p:spPr>
          <a:xfrm>
            <a:off x="3396000" y="1629000"/>
            <a:ext cx="54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8023A-1CF1-C1FB-7559-D347BA7A074C}"/>
              </a:ext>
            </a:extLst>
          </p:cNvPr>
          <p:cNvSpPr/>
          <p:nvPr/>
        </p:nvSpPr>
        <p:spPr>
          <a:xfrm rot="5400000">
            <a:off x="3739634" y="2979000"/>
            <a:ext cx="28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552100-3AA5-808D-AD98-DC7986F9941F}"/>
              </a:ext>
            </a:extLst>
          </p:cNvPr>
          <p:cNvSpPr/>
          <p:nvPr/>
        </p:nvSpPr>
        <p:spPr>
          <a:xfrm rot="5400000">
            <a:off x="5654326" y="3744000"/>
            <a:ext cx="2880000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EEC93-D17B-E440-73AF-2D0AFDA4719D}"/>
              </a:ext>
            </a:extLst>
          </p:cNvPr>
          <p:cNvSpPr/>
          <p:nvPr/>
        </p:nvSpPr>
        <p:spPr>
          <a:xfrm>
            <a:off x="3999627" y="297198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3F82FC-1AE1-0FCA-285D-71679B6D89F7}"/>
              </a:ext>
            </a:extLst>
          </p:cNvPr>
          <p:cNvSpPr/>
          <p:nvPr/>
        </p:nvSpPr>
        <p:spPr>
          <a:xfrm>
            <a:off x="5866980" y="204943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B2A76D-BCC5-5E2B-95AA-475B71D01204}"/>
              </a:ext>
            </a:extLst>
          </p:cNvPr>
          <p:cNvSpPr/>
          <p:nvPr/>
        </p:nvSpPr>
        <p:spPr>
          <a:xfrm>
            <a:off x="5850471" y="42390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4BAD62-2BD1-9E9B-E8E4-A71B61245C53}"/>
              </a:ext>
            </a:extLst>
          </p:cNvPr>
          <p:cNvSpPr/>
          <p:nvPr/>
        </p:nvSpPr>
        <p:spPr>
          <a:xfrm>
            <a:off x="7732011" y="324198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7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9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LINFENG SUN</dc:creator>
  <cp:lastModifiedBy>LINFENG SUN</cp:lastModifiedBy>
  <cp:revision>4</cp:revision>
  <dcterms:created xsi:type="dcterms:W3CDTF">2025-06-14T07:16:29Z</dcterms:created>
  <dcterms:modified xsi:type="dcterms:W3CDTF">2025-06-26T04:36:12Z</dcterms:modified>
</cp:coreProperties>
</file>