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1" r:id="rId10"/>
    <p:sldId id="260" r:id="rId11"/>
    <p:sldId id="262" r:id="rId12"/>
    <p:sldId id="271" r:id="rId13"/>
    <p:sldId id="272" r:id="rId14"/>
    <p:sldId id="273" r:id="rId15"/>
    <p:sldId id="270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3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25.05.2015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4D9-EB72-4C9A-9169-A74286829EAD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1C-0D11-43B3-A850-C4112CD4E0BB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8CCD-DD76-46D5-BB04-26570E4CEC4D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C4C9-0B10-4EB2-80BC-83961D1B1F71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7ED-0892-4B0A-B36F-DCEFF37A6828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1BD6-D2E2-46E1-B84D-6F4CB9985097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1DB7-0E78-436E-920D-DEFD50E8D9EB}" type="datetime1">
              <a:rPr lang="ru-RU" smtClean="0"/>
              <a:t>25.05.2015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2A61-060E-4ADE-863D-EA8886D6BD99}" type="datetime1">
              <a:rPr lang="ru-RU" smtClean="0"/>
              <a:t>25.05.2015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972-3C12-44FD-9004-BD514C5E9054}" type="datetime1">
              <a:rPr lang="ru-RU" smtClean="0"/>
              <a:t>25.05.2015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9F04-4959-4257-8387-3C744EBB14D8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09E-B013-47B7-AD92-B0C422B3055C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5C99-4D7D-4EA5-96D7-452EE91F454C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</a:t>
            </a:r>
            <a:r>
              <a:rPr lang="ru-RU" dirty="0" smtClean="0"/>
              <a:t>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6322"/>
            <a:ext cx="9616456" cy="4351337"/>
          </a:xfrm>
        </p:spPr>
      </p:pic>
      <p:sp>
        <p:nvSpPr>
          <p:cNvPr id="7" name="TextBox 6"/>
          <p:cNvSpPr txBox="1"/>
          <p:nvPr/>
        </p:nvSpPr>
        <p:spPr>
          <a:xfrm>
            <a:off x="838200" y="5947954"/>
            <a:ext cx="728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маршрут изображен серым цветом, результат – фиолетовым.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Рассматривается отклонение исходного маршрута и маршрута, полученного в результате использования метода, от истинного маршрута объекта.</a:t>
            </a:r>
          </a:p>
          <a:p>
            <a:r>
              <a:rPr lang="ru-RU" dirty="0" smtClean="0"/>
              <a:t>Для проведения эксперимента вручную воссоздан точный маршрут объекта.</a:t>
            </a:r>
          </a:p>
          <a:p>
            <a:r>
              <a:rPr lang="ru-RU" dirty="0" smtClean="0"/>
              <a:t>В рамках эксперимента не рассматриваются моменты времени, в которые объект был неподвижен, так как при обнаружении остановок и их замене количество точек исходного маршрута перестает соответствовать количеству точек результирующего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/>
          <a:stretch/>
        </p:blipFill>
        <p:spPr>
          <a:xfrm>
            <a:off x="6008914" y="1472105"/>
            <a:ext cx="6055568" cy="29729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6" y="1472105"/>
            <a:ext cx="5053652" cy="2972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7608" y="1472105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0,0015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07375" y="230474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0,001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7607" y="309538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0,0005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7375" y="110893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Отклонение, °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957" y="5026432"/>
            <a:ext cx="1170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Синим цветом изображен точный маршрут объекта, зеленым – маршрут, построенный по данным от датчика, красным – маршрут, полученный в результате работы алгоритма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15586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Исходный маршрут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Итоговый маршрут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Среднее</a:t>
                      </a:r>
                      <a:r>
                        <a:rPr lang="ru-RU" sz="2400" baseline="0" dirty="0" smtClean="0"/>
                        <a:t>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0.000405827°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0.000211782°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Максимальное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0.052028575°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0.002506864°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Минимальное</a:t>
                      </a:r>
                      <a:r>
                        <a:rPr lang="ru-RU" sz="2400" baseline="0" dirty="0" smtClean="0"/>
                        <a:t>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0.000001665°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0.000000002°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474345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итогам эксперимента можно сделать вывод, что предложенный метод повышает точность маршрута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</a:t>
            </a:r>
            <a:r>
              <a:rPr lang="ru-RU" dirty="0" smtClean="0"/>
              <a:t>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  <a:endParaRPr lang="ru-RU" dirty="0" smtClean="0"/>
          </a:p>
          <a:p>
            <a:pPr lvl="1"/>
            <a:r>
              <a:rPr lang="ru-RU" dirty="0" smtClean="0"/>
              <a:t>Разработать </a:t>
            </a:r>
            <a:r>
              <a:rPr lang="ru-RU" dirty="0" smtClean="0"/>
              <a:t>метод для повышения точности маршрута.</a:t>
            </a:r>
            <a:endParaRPr lang="ru-RU" dirty="0" smtClean="0"/>
          </a:p>
          <a:p>
            <a:pPr lvl="1"/>
            <a:r>
              <a:rPr lang="ru-RU" dirty="0" smtClean="0"/>
              <a:t>Реализовать </a:t>
            </a:r>
            <a:r>
              <a:rPr lang="ru-RU" dirty="0" smtClean="0"/>
              <a:t>ПО, </a:t>
            </a:r>
            <a:r>
              <a:rPr lang="ru-RU" dirty="0" smtClean="0"/>
              <a:t>использующее предложенный метод.</a:t>
            </a:r>
            <a:endParaRPr lang="ru-RU" dirty="0" smtClean="0"/>
          </a:p>
          <a:p>
            <a:pPr lvl="1"/>
            <a:r>
              <a:rPr lang="ru-RU" dirty="0" smtClean="0"/>
              <a:t>Провести </a:t>
            </a:r>
            <a:r>
              <a:rPr lang="ru-RU" dirty="0" smtClean="0"/>
              <a:t>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39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Объединение </a:t>
            </a:r>
            <a:r>
              <a:rPr lang="ru-RU" sz="3200" dirty="0" smtClean="0"/>
              <a:t>наборов координат.</a:t>
            </a:r>
            <a:endParaRPr lang="ru-RU" sz="3200" dirty="0"/>
          </a:p>
          <a:p>
            <a:pPr lvl="0"/>
            <a:r>
              <a:rPr lang="ru-RU" sz="3200" dirty="0"/>
              <a:t>Устранение </a:t>
            </a:r>
            <a:r>
              <a:rPr lang="ru-RU" sz="3200" dirty="0" smtClean="0"/>
              <a:t>пиков.</a:t>
            </a:r>
            <a:endParaRPr lang="ru-RU" sz="3200" b="1" dirty="0"/>
          </a:p>
          <a:p>
            <a:pPr lvl="0"/>
            <a:r>
              <a:rPr lang="ru-RU" sz="3200" dirty="0"/>
              <a:t>Определение мест остановок </a:t>
            </a:r>
            <a:r>
              <a:rPr lang="ru-RU" sz="3200" dirty="0" smtClean="0"/>
              <a:t>объекта.</a:t>
            </a:r>
          </a:p>
          <a:p>
            <a:pPr lvl="0"/>
            <a:r>
              <a:rPr lang="ru-RU" sz="3200" dirty="0" smtClean="0"/>
              <a:t>Сглаживание </a:t>
            </a:r>
            <a:r>
              <a:rPr lang="ru-RU" sz="3200" dirty="0"/>
              <a:t>погрешностей </a:t>
            </a:r>
            <a:r>
              <a:rPr lang="ru-RU" sz="3200" dirty="0" smtClean="0"/>
              <a:t>датчика.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13" y="1825625"/>
            <a:ext cx="4889974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устранения пиков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пары последовательно расположенных точек оценивается расстояние между ними. Если расстояние превышает максимально возможное, которое можно преодолеть с задаваемым значением максимальной скорости объекта, вторая точка считается пиком.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тройки последовательных точек оцениваются расстояния между точками попарно. Если расстояния между первой и второй и второй и третьей точками во много раз (задаваемый параметр) превышают расстояние между первой и третьей точками, вторая точка считается пиком.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остановок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Маршрут разбивается на группы точек по задаваемому интервалу времени.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 группе среднее отклонение координат от средней координаты ниже задаваемого порогового значения, группа точек считается остановкой и заменяется средним значением.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Идущие подряд группы точек, признанные остановкой, объединяются и заменяются одной точкой.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2092199"/>
            <a:ext cx="5157787" cy="455198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2547398"/>
                <a:ext cx="5157786" cy="41059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2547398"/>
                <a:ext cx="5157786" cy="4105952"/>
              </a:xfrm>
              <a:blipFill rotWithShape="0">
                <a:blip r:embed="rId2"/>
                <a:stretch>
                  <a:fillRect l="-2128" t="-3715" b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2092199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2648548"/>
                <a:ext cx="5183188" cy="4004801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𝑃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2648548"/>
                <a:ext cx="5183188" cy="4004801"/>
              </a:xfrm>
              <a:blipFill rotWithShape="0">
                <a:blip r:embed="rId3"/>
                <a:stretch>
                  <a:fillRect l="-353" t="-1826" r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5638333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8187" y="975385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Предлагается использование фильтра </a:t>
            </a:r>
            <a:r>
              <a:rPr lang="ru-RU" sz="2000" dirty="0" err="1" smtClean="0"/>
              <a:t>Калмана</a:t>
            </a:r>
            <a:r>
              <a:rPr lang="ru-RU" sz="2000" dirty="0" smtClean="0"/>
              <a:t>, так как он позволяет учитывать дополнительные данные о процессе и разделять погрешности датчика и погрешности процесса, в отличие от альтернативных вариантов (экспоненциальный и медианный фильтры)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560</Words>
  <Application>Microsoft Office PowerPoint</Application>
  <PresentationFormat>Широкоэкранный</PresentationFormat>
  <Paragraphs>125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Анализ задачи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Сглаживание погрешностей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Эксперимент</vt:lpstr>
      <vt:lpstr>Результаты эксперимента</vt:lpstr>
      <vt:lpstr>Экономическая часть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42</cp:revision>
  <dcterms:created xsi:type="dcterms:W3CDTF">2015-03-25T05:30:38Z</dcterms:created>
  <dcterms:modified xsi:type="dcterms:W3CDTF">2015-05-25T17:02:28Z</dcterms:modified>
</cp:coreProperties>
</file>