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639312"/>
        <c:axId val="332634608"/>
      </c:barChart>
      <c:catAx>
        <c:axId val="33263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634608"/>
        <c:crosses val="autoZero"/>
        <c:auto val="1"/>
        <c:lblAlgn val="ctr"/>
        <c:lblOffset val="100"/>
        <c:noMultiLvlLbl val="0"/>
      </c:catAx>
      <c:valAx>
        <c:axId val="3326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63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01.06.2015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01.06.2015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01.06.2015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14" y="1305897"/>
            <a:ext cx="9023420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15754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</a:t>
                      </a:r>
                      <a:endParaRPr lang="ru-RU" sz="2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метода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87683"/>
            <a:ext cx="11151125" cy="442722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Точка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считается пиком в случае:</a:t>
                </a:r>
                <a:endParaRPr lang="en-US" sz="24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400" i="1" dirty="0"/>
                      <m:t>k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nary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dirty="0" smtClean="0"/>
              </a:p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ru-RU" sz="2400" dirty="0" smtClean="0"/>
                  <a:t> - расстояния до центральной точки в группе,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400" dirty="0" smtClean="0"/>
                  <a:t> - предельно допустимое расстояние,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sz="2400" dirty="0" smtClean="0"/>
                  <a:t> – пороговый коэффициент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blipFill rotWithShape="0">
                <a:blip r:embed="rId5"/>
                <a:stretch>
                  <a:fillRect l="-2309" t="-1342" r="-1010" b="-2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75666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ts val="2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</a:t>
                </a:r>
                <a:r>
                  <a:rPr lang="ru-RU" dirty="0" smtClean="0"/>
                  <a:t>,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𝑠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/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/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𝑦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ru-RU" i="1" dirty="0"/>
                  <a:t>x</a:t>
                </a:r>
                <a:r>
                  <a:rPr lang="ru-RU" dirty="0"/>
                  <a:t>,</a:t>
                </a:r>
                <a:r>
                  <a:rPr lang="ru-RU" i="1" dirty="0"/>
                  <a:t> y </a:t>
                </a:r>
                <a:r>
                  <a:rPr lang="ru-RU" dirty="0"/>
                  <a:t>- координаты объекта,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  <m:sup>
                        <m:r>
                          <a:rPr lang="ru-RU" i="1"/>
                          <m:t>𝑥</m:t>
                        </m:r>
                      </m:sup>
                    </m:sSubSup>
                  </m:oMath>
                </a14:m>
                <a:r>
                  <a:rPr lang="ru-RU" i="1" dirty="0"/>
                  <a:t> ,</a:t>
                </a:r>
                <a14:m>
                  <m:oMath xmlns:m="http://schemas.openxmlformats.org/officeDocument/2006/math">
                    <m:r>
                      <a:rPr lang="ru-RU" i="1"/>
                      <m:t>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  <m:sup>
                        <m:r>
                          <a:rPr lang="ru-RU" i="1"/>
                          <m:t>𝑦</m:t>
                        </m:r>
                      </m:sup>
                    </m:sSubSup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- проекции скорости объекта.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756662"/>
              </a:xfrm>
              <a:blipFill rotWithShape="0">
                <a:blip r:embed="rId3"/>
                <a:stretch>
                  <a:fillRect l="-368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459</Words>
  <Application>Microsoft Office PowerPoint</Application>
  <PresentationFormat>Широкоэкранный</PresentationFormat>
  <Paragraphs>203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103</cp:revision>
  <cp:lastPrinted>2015-05-26T08:03:48Z</cp:lastPrinted>
  <dcterms:created xsi:type="dcterms:W3CDTF">2015-03-25T05:30:38Z</dcterms:created>
  <dcterms:modified xsi:type="dcterms:W3CDTF">2015-06-01T16:15:18Z</dcterms:modified>
</cp:coreProperties>
</file>