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BC095-E704-4981-9B47-BF446F226EEF}" type="datetimeFigureOut">
              <a:rPr lang="ru-RU" smtClean="0"/>
              <a:t>19.05.2015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43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BC095-E704-4981-9B47-BF446F226EEF}" type="datetimeFigureOut">
              <a:rPr lang="ru-RU" smtClean="0"/>
              <a:t>19.05.2015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715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BC095-E704-4981-9B47-BF446F226EEF}" type="datetimeFigureOut">
              <a:rPr lang="ru-RU" smtClean="0"/>
              <a:t>19.05.2015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08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BC095-E704-4981-9B47-BF446F226EEF}" type="datetimeFigureOut">
              <a:rPr lang="ru-RU" smtClean="0"/>
              <a:t>19.05.2015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89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BC095-E704-4981-9B47-BF446F226EEF}" type="datetimeFigureOut">
              <a:rPr lang="ru-RU" smtClean="0"/>
              <a:t>19.05.2015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30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BC095-E704-4981-9B47-BF446F226EEF}" type="datetimeFigureOut">
              <a:rPr lang="ru-RU" smtClean="0"/>
              <a:t>19.05.2015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21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BC095-E704-4981-9B47-BF446F226EEF}" type="datetimeFigureOut">
              <a:rPr lang="ru-RU" smtClean="0"/>
              <a:t>19.05.2015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50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BC095-E704-4981-9B47-BF446F226EEF}" type="datetimeFigureOut">
              <a:rPr lang="ru-RU" smtClean="0"/>
              <a:t>19.05.2015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086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BC095-E704-4981-9B47-BF446F226EEF}" type="datetimeFigureOut">
              <a:rPr lang="ru-RU" smtClean="0"/>
              <a:t>19.05.2015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18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BC095-E704-4981-9B47-BF446F226EEF}" type="datetimeFigureOut">
              <a:rPr lang="ru-RU" smtClean="0"/>
              <a:t>19.05.2015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619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BC095-E704-4981-9B47-BF446F226EEF}" type="datetimeFigureOut">
              <a:rPr lang="ru-RU" smtClean="0"/>
              <a:t>19.05.2015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90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BC095-E704-4981-9B47-BF446F226EEF}" type="datetimeFigureOut">
              <a:rPr lang="ru-RU" smtClean="0"/>
              <a:t>19.05.2015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03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Метод построения и уточнения маршрута объекта по набору </a:t>
            </a:r>
            <a:r>
              <a:rPr lang="en-US" dirty="0"/>
              <a:t>GPS</a:t>
            </a:r>
            <a:r>
              <a:rPr lang="ru-RU" dirty="0"/>
              <a:t>-координат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3000" dirty="0" smtClean="0"/>
              <a:t>Квалификационная работа бакалавра</a:t>
            </a:r>
          </a:p>
          <a:p>
            <a:r>
              <a:rPr lang="ru-RU" dirty="0" smtClean="0"/>
              <a:t>Студент</a:t>
            </a:r>
            <a:r>
              <a:rPr lang="ru-RU" dirty="0" smtClean="0"/>
              <a:t>: Листеренко Ростислав Русланович</a:t>
            </a:r>
          </a:p>
          <a:p>
            <a:r>
              <a:rPr lang="ru-RU" dirty="0" smtClean="0"/>
              <a:t>Руководитель: Бекасов Денис Евгеньевич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8163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</a:t>
            </a:r>
            <a:r>
              <a:rPr lang="ru-RU" dirty="0" smtClean="0"/>
              <a:t>и и задачи </a:t>
            </a:r>
            <a:r>
              <a:rPr lang="ru-RU" dirty="0" smtClean="0"/>
              <a:t>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Целью</a:t>
            </a:r>
            <a:r>
              <a:rPr lang="ru-RU" dirty="0"/>
              <a:t> данной работы является разработка метода, позволяющего воспроизводить маршрут наблюдаемого подвижного объекта по последовательности координат, полученных от одного или нескольких связанных с объектом источников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Задачи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Провести анализ предметной области.</a:t>
            </a:r>
          </a:p>
          <a:p>
            <a:pPr lvl="1"/>
            <a:r>
              <a:rPr lang="ru-RU" dirty="0" smtClean="0"/>
              <a:t>Разработать алгоритм для обработки последовательности координат</a:t>
            </a:r>
          </a:p>
          <a:p>
            <a:pPr lvl="1"/>
            <a:r>
              <a:rPr lang="ru-RU" dirty="0" smtClean="0"/>
              <a:t>Разработать ПО, применяющее данный алгоритм.</a:t>
            </a:r>
          </a:p>
          <a:p>
            <a:pPr lvl="1"/>
            <a:r>
              <a:rPr lang="ru-RU" dirty="0" smtClean="0"/>
              <a:t>Провести исследование работы алгоритма.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586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Решаемые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z="3200" dirty="0"/>
              <a:t>Объединение наборов координат</a:t>
            </a:r>
          </a:p>
          <a:p>
            <a:pPr lvl="0"/>
            <a:r>
              <a:rPr lang="ru-RU" sz="3200" dirty="0"/>
              <a:t>Устранение избыточных данных</a:t>
            </a:r>
          </a:p>
          <a:p>
            <a:pPr lvl="0"/>
            <a:r>
              <a:rPr lang="ru-RU" sz="3200" dirty="0"/>
              <a:t>Определение мест остановок объекта</a:t>
            </a:r>
          </a:p>
          <a:p>
            <a:pPr lvl="0"/>
            <a:r>
              <a:rPr lang="ru-RU" sz="3200" dirty="0"/>
              <a:t>Сглаживание погрешностей датчика, создающих выбросы при отображении маршрута на карте.</a:t>
            </a:r>
          </a:p>
          <a:p>
            <a:r>
              <a:rPr lang="ru-RU" sz="3200" dirty="0" smtClean="0"/>
              <a:t>Исследование и оценка результатов работы разработанного метода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850672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решаемой проблемы</a:t>
            </a:r>
            <a:endParaRPr lang="ru-RU" dirty="0"/>
          </a:p>
        </p:txBody>
      </p:sp>
      <p:pic>
        <p:nvPicPr>
          <p:cNvPr id="14" name="Объект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8174"/>
            <a:ext cx="10515600" cy="4206240"/>
          </a:xfrm>
        </p:spPr>
      </p:pic>
    </p:spTree>
    <p:extLst>
      <p:ext uri="{BB962C8B-B14F-4D97-AF65-F5344CB8AC3E}">
        <p14:creationId xmlns:p14="http://schemas.microsoft.com/office/powerpoint/2010/main" val="1833865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Функциональная модель работы ПО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064" y="1612611"/>
            <a:ext cx="9769872" cy="4529518"/>
          </a:xfrm>
        </p:spPr>
      </p:pic>
    </p:spTree>
    <p:extLst>
      <p:ext uri="{BB962C8B-B14F-4D97-AF65-F5344CB8AC3E}">
        <p14:creationId xmlns:p14="http://schemas.microsoft.com/office/powerpoint/2010/main" val="1186793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Функциональная модель процесса обработки маршрута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63699"/>
            <a:ext cx="10515600" cy="3475189"/>
          </a:xfrm>
        </p:spPr>
      </p:pic>
    </p:spTree>
    <p:extLst>
      <p:ext uri="{BB962C8B-B14F-4D97-AF65-F5344CB8AC3E}">
        <p14:creationId xmlns:p14="http://schemas.microsoft.com/office/powerpoint/2010/main" val="2936390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 работы программы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16322"/>
            <a:ext cx="9616456" cy="4351338"/>
          </a:xfrm>
        </p:spPr>
      </p:pic>
      <p:sp>
        <p:nvSpPr>
          <p:cNvPr id="7" name="TextBox 6"/>
          <p:cNvSpPr txBox="1"/>
          <p:nvPr/>
        </p:nvSpPr>
        <p:spPr>
          <a:xfrm>
            <a:off x="838200" y="5947954"/>
            <a:ext cx="728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Исходный маршрут изображен серым цветом, результат – фиолетовым.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119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Проведен анализ предметной области и показана актуальность рассматриваемой задачи.</a:t>
            </a:r>
          </a:p>
          <a:p>
            <a:r>
              <a:rPr lang="ru-RU" dirty="0" smtClean="0"/>
              <a:t>Разработан алгоритм, устраняющий погрешности в последовательности </a:t>
            </a:r>
            <a:r>
              <a:rPr lang="en-US" dirty="0" smtClean="0"/>
              <a:t>GPS-</a:t>
            </a:r>
            <a:r>
              <a:rPr lang="ru-RU" dirty="0" smtClean="0"/>
              <a:t>координат.</a:t>
            </a:r>
          </a:p>
          <a:p>
            <a:r>
              <a:rPr lang="ru-RU" dirty="0" smtClean="0"/>
              <a:t>Разработано ПО, применяющее разработанный алгоритм для автоматической коррекции маршрутов.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0136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167</Words>
  <Application>Microsoft Office PowerPoint</Application>
  <PresentationFormat>Широкоэкранный</PresentationFormat>
  <Paragraphs>26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Метод построения и уточнения маршрута объекта по набору GPS-координат</vt:lpstr>
      <vt:lpstr>Цели и задачи работы</vt:lpstr>
      <vt:lpstr>Решаемые задачи</vt:lpstr>
      <vt:lpstr>Пример решаемой проблемы</vt:lpstr>
      <vt:lpstr>Функциональная модель работы ПО</vt:lpstr>
      <vt:lpstr>Функциональная модель процесса обработки маршрута</vt:lpstr>
      <vt:lpstr>Результат работы программы</vt:lpstr>
      <vt:lpstr>Выводы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построения и уточнения маршрута объекта по набору GPS-координат</dc:title>
  <dc:creator>Rostislav Listerenko</dc:creator>
  <cp:lastModifiedBy>Rostislav Listerenko</cp:lastModifiedBy>
  <cp:revision>14</cp:revision>
  <dcterms:created xsi:type="dcterms:W3CDTF">2015-03-25T05:30:38Z</dcterms:created>
  <dcterms:modified xsi:type="dcterms:W3CDTF">2015-05-19T16:19:32Z</dcterms:modified>
</cp:coreProperties>
</file>