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2" r:id="rId15"/>
    <p:sldId id="273" r:id="rId16"/>
    <p:sldId id="270" r:id="rId17"/>
    <p:sldId id="263" r:id="rId18"/>
    <p:sldId id="275" r:id="rId19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88723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15.946485051646247</c:v>
                  </c:pt>
                  <c:pt idx="1">
                    <c:v>177.13618313464923</c:v>
                  </c:pt>
                  <c:pt idx="2">
                    <c:v>115.247662019928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17.651857065316378</c:v>
                  </c:pt>
                  <c:pt idx="1">
                    <c:v>19.467611343239234</c:v>
                  </c:pt>
                  <c:pt idx="2">
                    <c:v>16.5086028335561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Маршрут 1</c:v>
                </c:pt>
                <c:pt idx="1">
                  <c:v>Маршрут 2</c:v>
                </c:pt>
                <c:pt idx="2">
                  <c:v>Маршрут 3</c:v>
                </c:pt>
                <c:pt idx="3">
                  <c:v>Маршрут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17.651857065316378</c:v>
                </c:pt>
                <c:pt idx="1">
                  <c:v>19.467611343239234</c:v>
                </c:pt>
                <c:pt idx="2">
                  <c:v>16.5086028335561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9.8583279735694394</c:v>
                  </c:pt>
                  <c:pt idx="1">
                    <c:v>81.699080683490919</c:v>
                  </c:pt>
                  <c:pt idx="2">
                    <c:v>110.600868271309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Лист1!$C$2:$C$5</c:f>
                <c:numCache>
                  <c:formatCode>General</c:formatCode>
                  <c:ptCount val="4"/>
                  <c:pt idx="0">
                    <c:v>8.9232140569838769</c:v>
                  </c:pt>
                  <c:pt idx="1">
                    <c:v>15.149994964241438</c:v>
                  </c:pt>
                  <c:pt idx="2">
                    <c:v>14.572782434869501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Маршрут 1</c:v>
                </c:pt>
                <c:pt idx="1">
                  <c:v>Маршрут 2</c:v>
                </c:pt>
                <c:pt idx="2">
                  <c:v>Маршрут 3</c:v>
                </c:pt>
                <c:pt idx="3">
                  <c:v>Маршрут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8.9232140569838769</c:v>
                </c:pt>
                <c:pt idx="1">
                  <c:v>15.149994964241438</c:v>
                </c:pt>
                <c:pt idx="2">
                  <c:v>14.572782434869501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531168"/>
        <c:axId val="309530776"/>
      </c:barChart>
      <c:catAx>
        <c:axId val="3095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9530776"/>
        <c:crosses val="autoZero"/>
        <c:auto val="1"/>
        <c:lblAlgn val="ctr"/>
        <c:lblOffset val="100"/>
        <c:noMultiLvlLbl val="0"/>
      </c:catAx>
      <c:valAx>
        <c:axId val="30953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95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30.05.2015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30.05.2015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30.05.2015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30.05.2015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4" y="1690688"/>
            <a:ext cx="4839119" cy="4351338"/>
          </a:xfrm>
        </p:spPr>
        <p:txBody>
          <a:bodyPr/>
          <a:lstStyle/>
          <a:p>
            <a:r>
              <a:rPr lang="ru-RU" dirty="0" smtClean="0"/>
              <a:t>Рассматривается отклонение исходного маршрута и маршрута, полученного в результате использования метода, от истинного маршрута объекта.</a:t>
            </a:r>
          </a:p>
          <a:p>
            <a:r>
              <a:rPr lang="ru-RU" dirty="0" smtClean="0"/>
              <a:t>Для проведения эксперимента вручную воссоздан точный маршрут объекта.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19602" cy="44315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9348316" y="2582427"/>
            <a:ext cx="633047" cy="0"/>
          </a:xfrm>
          <a:prstGeom prst="line">
            <a:avLst/>
          </a:prstGeom>
          <a:ln w="34925">
            <a:solidFill>
              <a:srgbClr val="FF6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48316" y="2292699"/>
            <a:ext cx="633047" cy="0"/>
          </a:xfrm>
          <a:prstGeom prst="line">
            <a:avLst/>
          </a:prstGeom>
          <a:ln w="34925">
            <a:solidFill>
              <a:srgbClr val="685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348316" y="2013020"/>
            <a:ext cx="633047" cy="0"/>
          </a:xfrm>
          <a:prstGeom prst="line">
            <a:avLst/>
          </a:prstGeom>
          <a:ln w="34925">
            <a:solidFill>
              <a:srgbClr val="7BB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81363" y="1828354"/>
            <a:ext cx="190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Исходный маршрут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81363" y="2391069"/>
            <a:ext cx="1873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Итоговый маршрут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1363" y="2104711"/>
            <a:ext cx="200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Эталонный маршрут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78243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17891"/>
              </p:ext>
            </p:extLst>
          </p:nvPr>
        </p:nvGraphicFramePr>
        <p:xfrm>
          <a:off x="838199" y="1825625"/>
          <a:ext cx="1105904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276"/>
                <a:gridCol w="2150347"/>
                <a:gridCol w="2401556"/>
                <a:gridCol w="2160396"/>
                <a:gridCol w="25924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17,65 ± 15,95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8,92 ± 9,85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19,46 ± 177,13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15,15 ± 81,69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16,50 ± 115,24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14,57 ± 110,6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4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 ± 115,61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 ± 70,57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513383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итогам эксперимента можно сделать вывод, что предложенный метод повышает точность маршрута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16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</a:t>
            </a:r>
            <a:r>
              <a:rPr lang="ru-RU" sz="3200" dirty="0" smtClean="0"/>
              <a:t>способа автоматического определения параметров используемых алгоритмов по 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75960"/>
            <a:ext cx="11151125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t="11750" r="11232" b="14053"/>
          <a:stretch/>
        </p:blipFill>
        <p:spPr>
          <a:xfrm>
            <a:off x="1142237" y="4158176"/>
            <a:ext cx="2520779" cy="2380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507465"/>
            <a:ext cx="64996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GPS-</a:t>
            </a:r>
            <a:r>
              <a:rPr lang="ru-RU" sz="2800" dirty="0" smtClean="0"/>
              <a:t>приемники – предоставляют дополнительные сведения об условиях приема и предполагаемой точности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599265" cy="204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Точка </a:t>
                </a:r>
                <a:r>
                  <a:rPr lang="en-US" sz="2800" dirty="0" smtClean="0"/>
                  <a:t>B </a:t>
                </a:r>
                <a:r>
                  <a:rPr lang="ru-RU" sz="2800" dirty="0" smtClean="0"/>
                  <a:t>считается пиком в случае:</a:t>
                </a:r>
                <a:endParaRPr lang="en-US" sz="28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/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/>
                      <m:t> 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𝐻</m:t>
                        </m:r>
                      </m:e>
                      <m:sub>
                        <m:r>
                          <a:rPr lang="en-US" sz="2800" i="1"/>
                          <m:t>𝑚𝑎𝑥</m:t>
                        </m:r>
                      </m:sub>
                    </m:sSub>
                  </m:oMath>
                </a14:m>
                <a:endParaRPr lang="en-US" sz="28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800" i="1" dirty="0"/>
                      <m:t>k</m:t>
                    </m:r>
                    <m:r>
                      <m:rPr>
                        <m:nor/>
                      </m:rPr>
                      <a:rPr lang="en-US" sz="28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800" i="1" dirty="0"/>
                          <m:t> 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599265" cy="2047933"/>
              </a:xfrm>
              <a:prstGeom prst="rect">
                <a:avLst/>
              </a:prstGeom>
              <a:blipFill rotWithShape="0">
                <a:blip r:embed="rId5"/>
                <a:stretch>
                  <a:fillRect l="-2785" t="-2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остановок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Маршрут разбивается на группы точек по задаваемому интервалу времени.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в группе среднее отклонение координат от средней координаты ниже задаваемого порогового значения, группа точек считается остановкой и заменяется средним значением.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Идущие подряд группы точек, признанные остановкой, объединяются и заменяются одной точкой.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27798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</a:t>
                      </a:r>
                      <a:r>
                        <a:rPr lang="ru-RU" sz="2000" dirty="0" smtClean="0"/>
                        <a:t>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</a:t>
                      </a:r>
                      <a:r>
                        <a:rPr lang="ru-RU" sz="2000" dirty="0" smtClean="0"/>
                        <a:t>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  <a:endParaRPr lang="ru-RU" sz="2000" dirty="0" smtClean="0"/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  <a:blipFill rotWithShape="0">
                <a:blip r:embed="rId3"/>
                <a:stretch>
                  <a:fillRect l="-368" t="-1644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534</Words>
  <Application>Microsoft Office PowerPoint</Application>
  <PresentationFormat>Широкоэкранный</PresentationFormat>
  <Paragraphs>182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83</cp:revision>
  <cp:lastPrinted>2015-05-26T08:03:48Z</cp:lastPrinted>
  <dcterms:created xsi:type="dcterms:W3CDTF">2015-03-25T05:30:38Z</dcterms:created>
  <dcterms:modified xsi:type="dcterms:W3CDTF">2015-05-30T22:00:29Z</dcterms:modified>
</cp:coreProperties>
</file>