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C095-E704-4981-9B47-BF446F226EEF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 анализ предметной области и показана актуальность рассматриваемой задачи.</a:t>
            </a:r>
          </a:p>
          <a:p>
            <a:r>
              <a:rPr lang="ru-RU" dirty="0" smtClean="0"/>
              <a:t>Разработан алгоритм, устраняющий погрешности в последовательности </a:t>
            </a:r>
            <a:r>
              <a:rPr lang="en-US" dirty="0" smtClean="0"/>
              <a:t>GPS-</a:t>
            </a:r>
            <a:r>
              <a:rPr lang="ru-RU" dirty="0" smtClean="0"/>
              <a:t>координат.</a:t>
            </a:r>
          </a:p>
          <a:p>
            <a:r>
              <a:rPr lang="ru-RU" dirty="0" smtClean="0"/>
              <a:t>Разработано ПО, применяющее разработанный алгоритм для автоматической коррекции маршрутов.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метода, позволяющего воспроизводить маршрут наблюдаемого подвижного объекта по последовательности координат,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</a:t>
            </a:r>
            <a:r>
              <a:rPr lang="ru-RU" dirty="0" smtClean="0"/>
              <a:t>области и методов решения задачи.</a:t>
            </a:r>
            <a:endParaRPr lang="ru-RU" dirty="0" smtClean="0"/>
          </a:p>
          <a:p>
            <a:pPr lvl="1"/>
            <a:r>
              <a:rPr lang="ru-RU" dirty="0" smtClean="0"/>
              <a:t>Разработать алгоритм для обработки последовательности координат</a:t>
            </a:r>
          </a:p>
          <a:p>
            <a:pPr lvl="1"/>
            <a:r>
              <a:rPr lang="ru-RU" dirty="0" smtClean="0"/>
              <a:t>Разработать ПО, применяющее данный алгоритм.</a:t>
            </a:r>
          </a:p>
          <a:p>
            <a:pPr lvl="1"/>
            <a:r>
              <a:rPr lang="ru-RU" dirty="0" smtClean="0"/>
              <a:t>Провести исследование работы алгоритма.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 и возможных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3200" dirty="0"/>
              <a:t>Объединение наборов </a:t>
            </a:r>
            <a:r>
              <a:rPr lang="ru-RU" sz="3200" dirty="0" smtClean="0"/>
              <a:t>координат — взвешенное среднее координат нескольких источников.</a:t>
            </a:r>
            <a:endParaRPr lang="ru-RU" sz="3200" dirty="0"/>
          </a:p>
          <a:p>
            <a:pPr lvl="0"/>
            <a:r>
              <a:rPr lang="ru-RU" sz="3200" dirty="0"/>
              <a:t>Устранение </a:t>
            </a:r>
            <a:r>
              <a:rPr lang="ru-RU" sz="3200" dirty="0" smtClean="0"/>
              <a:t>пиков</a:t>
            </a:r>
            <a:r>
              <a:rPr lang="ru-RU" sz="3200" dirty="0" smtClean="0"/>
              <a:t>— эвристический алгоритм на основе физических параметров объекта.</a:t>
            </a:r>
            <a:endParaRPr lang="ru-RU" sz="3200" b="1" dirty="0"/>
          </a:p>
          <a:p>
            <a:pPr lvl="0"/>
            <a:r>
              <a:rPr lang="ru-RU" sz="3200" dirty="0"/>
              <a:t>Определение мест остановок </a:t>
            </a:r>
            <a:r>
              <a:rPr lang="ru-RU" sz="3200" dirty="0"/>
              <a:t>объекта — </a:t>
            </a:r>
            <a:r>
              <a:rPr lang="ru-RU" sz="3200" dirty="0" smtClean="0"/>
              <a:t>эвристический алгоритм с выделением групп точек и оценкой отклонения от средней точки</a:t>
            </a:r>
            <a:endParaRPr lang="ru-RU" sz="3200" dirty="0"/>
          </a:p>
          <a:p>
            <a:pPr lvl="0"/>
            <a:r>
              <a:rPr lang="ru-RU" sz="3200" dirty="0"/>
              <a:t>Сглаживание погрешностей </a:t>
            </a:r>
            <a:r>
              <a:rPr lang="ru-RU" sz="3200" dirty="0" smtClean="0"/>
              <a:t>датчика</a:t>
            </a:r>
            <a:r>
              <a:rPr lang="ru-RU" sz="3200" dirty="0" smtClean="0"/>
              <a:t> </a:t>
            </a:r>
            <a:r>
              <a:rPr lang="ru-RU" sz="3200" dirty="0"/>
              <a:t>— </a:t>
            </a:r>
            <a:r>
              <a:rPr lang="ru-RU" sz="3200" dirty="0" smtClean="0"/>
              <a:t>известные методы фильтрации сигналов.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06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задачи для применения фильтра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описать задачу в следующем виде: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</a:t>
            </a:r>
            <a:r>
              <a:rPr lang="ru-RU" dirty="0" smtClean="0"/>
              <a:t>де уравнение (1) описывает физическу</a:t>
            </a:r>
            <a:r>
              <a:rPr lang="ru-RU" dirty="0" smtClean="0"/>
              <a:t>ю модель измеряемого процесса, уравнение (2) описывает связь между истинным состоянием процесса и измеренным состоянием.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1047206" y="2272641"/>
              <a:ext cx="1051560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394372"/>
                    <a:gridCol w="1121228"/>
                  </a:tblGrid>
                  <a:tr h="113507"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4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ru-RU" sz="2400">
                                        <a:effectLst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ru-RU" sz="2400">
                                        <a:effectLst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4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(1)</a:t>
                          </a:r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4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4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>
                                        <a:effectLst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4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4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(2)</a:t>
                          </a:r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1047206" y="2272641"/>
              <a:ext cx="1051560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394372"/>
                    <a:gridCol w="1121228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2"/>
                          <a:stretch>
                            <a:fillRect r="-11933" b="-120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(1)</a:t>
                          </a:r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2"/>
                          <a:stretch>
                            <a:fillRect t="-101111" r="-1193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358140" indent="-635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(2)</a:t>
                          </a:r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0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фильтра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Результатом каждой итерации фильтра </a:t>
                </a:r>
                <a:r>
                  <a:rPr lang="ru-RU" dirty="0" err="1" smtClean="0"/>
                  <a:t>Калмана</a:t>
                </a:r>
                <a:r>
                  <a:rPr lang="ru-RU" dirty="0" smtClean="0"/>
                  <a:t> является уточненное состояние объекта.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Итерация состоит из двух этапов:</a:t>
                </a:r>
              </a:p>
              <a:p>
                <a:r>
                  <a:rPr lang="ru-RU" dirty="0" smtClean="0"/>
                  <a:t>Экстраполяция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𝐾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𝐻</m:t>
                          </m:r>
                        </m:e>
                        <m:sup>
                          <m:r>
                            <a:rPr lang="ru-RU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𝐻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𝐻</m:t>
                              </m:r>
                            </m:e>
                            <m:sup>
                              <m:r>
                                <a:rPr lang="ru-RU" i="1"/>
                                <m:t>𝑇</m:t>
                              </m:r>
                            </m:sup>
                          </m:sSup>
                          <m:r>
                            <a:rPr lang="ru-RU" i="1"/>
                            <m:t>+</m:t>
                          </m:r>
                          <m:r>
                            <a:rPr lang="ru-RU" i="1"/>
                            <m:t>𝑅</m:t>
                          </m:r>
                          <m:r>
                            <a:rPr lang="ru-RU" i="1"/>
                            <m:t>)</m:t>
                          </m:r>
                        </m:e>
                        <m:sup>
                          <m:r>
                            <a:rPr lang="ru-RU" i="1"/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 baseline="-25000"/>
                        <m:t> 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𝐾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𝑧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−</m:t>
                          </m:r>
                          <m:r>
                            <a:rPr lang="ru-RU" i="1"/>
                            <m:t>𝐻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/>
                        <m:t>,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/>
                        <m:t> 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𝐼</m:t>
                          </m:r>
                          <m:r>
                            <a:rPr lang="ru-RU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𝐾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𝐻</m:t>
                          </m:r>
                          <m:r>
                            <a:rPr lang="ru-RU" i="1"/>
                            <m:t>)</m:t>
                          </m:r>
                          <m:r>
                            <a:rPr lang="ru-RU" i="1"/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/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 smtClean="0"/>
              </a:p>
              <a:p>
                <a:pPr lvl="1"/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043" t="-210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89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4" y="1575661"/>
            <a:ext cx="9879092" cy="4851266"/>
          </a:xfrm>
        </p:spPr>
      </p:pic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 работы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88" y="1612611"/>
            <a:ext cx="8718024" cy="4529518"/>
          </a:xfrm>
        </p:spPr>
      </p:pic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6322"/>
            <a:ext cx="9616456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5947954"/>
            <a:ext cx="728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маршрут изображен серым цветом, результат – фиолетовым.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257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Предметная область</vt:lpstr>
      <vt:lpstr>Анализ задачи и возможных алгоритмов</vt:lpstr>
      <vt:lpstr>Математическая модель задачи для применения фильтра Калмана</vt:lpstr>
      <vt:lpstr>Применение фильтра Калмана</vt:lpstr>
      <vt:lpstr>Функциональная модель процесса обработки маршрута</vt:lpstr>
      <vt:lpstr>Функциональная модель работы ПО</vt:lpstr>
      <vt:lpstr>Результат работы программы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20</cp:revision>
  <dcterms:created xsi:type="dcterms:W3CDTF">2015-03-25T05:30:38Z</dcterms:created>
  <dcterms:modified xsi:type="dcterms:W3CDTF">2015-05-22T07:41:11Z</dcterms:modified>
</cp:coreProperties>
</file>