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PT Sans Narrow" panose="020B0506020203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1a9fc47_0_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1a9fc47_0_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1a9fc47_0_2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1a9fc47_0_2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e19a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e19a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702bb2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702bb2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702bb22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702bb22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702bb22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702bb22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47f565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47f565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Website: Day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form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form section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14" y="0"/>
            <a:ext cx="88775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form section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Selecting certain input boxes for styling -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t="32980"/>
          <a:stretch/>
        </p:blipFill>
        <p:spPr>
          <a:xfrm>
            <a:off x="887675" y="1758025"/>
            <a:ext cx="3435600" cy="26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925" y="1758025"/>
            <a:ext cx="3330575" cy="1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form section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If you are using chrome, it may apply highlighting to an input box when attempting to write in it. </a:t>
            </a:r>
            <a:endParaRPr>
              <a:solidFill>
                <a:srgbClr val="282C34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To remove it - </a:t>
            </a:r>
            <a:endParaRPr>
              <a:solidFill>
                <a:srgbClr val="282C34"/>
              </a:solidFill>
            </a:endParaRPr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C34"/>
                </a:solidFill>
              </a:rPr>
              <a:t>*:focus {outline: none;}</a:t>
            </a:r>
            <a:endParaRPr>
              <a:solidFill>
                <a:srgbClr val="282C34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00" y="2100938"/>
            <a:ext cx="47244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600" y="3949900"/>
            <a:ext cx="4852476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 section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2990350"/>
            <a:ext cx="8520600" cy="15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Pay special attention to how the anchor tags change when mouse is hovered on them. It should be easy to implement in this stage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1"/>
            <a:ext cx="9144000" cy="157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designing these sections.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best!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PT Sans Narrow</vt:lpstr>
      <vt:lpstr>Arial</vt:lpstr>
      <vt:lpstr>Tropic</vt:lpstr>
      <vt:lpstr>Website: Day 5</vt:lpstr>
      <vt:lpstr>Contact form section</vt:lpstr>
      <vt:lpstr>Contact form section</vt:lpstr>
      <vt:lpstr>Contact form section</vt:lpstr>
      <vt:lpstr>Contact form section</vt:lpstr>
      <vt:lpstr>Footer section</vt:lpstr>
      <vt:lpstr>Finish designing these sections. All the best!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Day 5</dc:title>
  <cp:lastModifiedBy>Uddin, Mohammad</cp:lastModifiedBy>
  <cp:revision>2</cp:revision>
  <dcterms:modified xsi:type="dcterms:W3CDTF">2022-10-19T19:49:34Z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2022-10-19T19:49:34Z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6c048629-5c02-4cdd-b18d-4c16115d01ad</vt:lpwstr>
  </property>
  <property fmtid="{D5CDD505-2E9C-101B-9397-08002B2CF9AE}" pid="8" name="MSIP_Label_ba65e3ec-2057-4a1c-aac9-900f17f24dd1_ContentBits">
    <vt:lpwstr>0</vt:lpwstr>
  </property>
</Properties>
</file>