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BABED365-9A8F-4733-9FFD-A124740985B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63ED3BF1-F4EE-461A-B284-CFB81501416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9B26D65C-67F7-4985-99E1-E715A2B68FF3}"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6AB7EA3C-4ECB-44CE-9CD1-03EE0A2E0919}"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C3BCC933-0707-424A-973B-2E11674DCC3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1E2D5656-B603-4C75-99CF-3E3E3C3ECA59}"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8EF9EDBF-2CE9-4D29-8EE2-3BB8AA171C2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24C9616D-E5EC-41E5-AE6C-BF471ACA73FC}"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E6DCCCC6-B66F-4DFD-B2CF-98D9ABAF973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11760" y="814680"/>
            <a:ext cx="8570880" cy="43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8DB16DE4-00FA-461D-8001-206815396D6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3D30C070-848C-409C-97B9-F13EBE50815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E8C8A52D-508C-472D-8CC9-9210EAE81864}"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854245EC-4228-437C-A7C2-26D57204B64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40B10A0B-B473-4CE5-B7E0-C5E161A73C9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FFF455A9-78A8-4953-9843-70300070C13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807E93AD-8D16-4EEE-8B28-60DBCAA2B749}"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07C26E63-5C60-418C-B312-333053A347E5}"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626DB5DB-6741-497C-8B87-8831BD47747E}"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D681769F-92C1-409B-A15D-D3892B2CD78E}"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03A050E9-1C1A-4CD3-B379-D13775A6B1F6}"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7E92A148-22B7-4880-8F0C-DB5BBD735F43}"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8C4DDF1B-9DE4-4D69-A678-0F310AF1343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E675DD1E-7626-4DD5-8E62-89AA1E6A8D48}"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311760" y="814680"/>
            <a:ext cx="8570880" cy="43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63992918-4A78-4A74-BBF9-462A9C9D4248}"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70E7C943-6E72-4F94-B6F9-C42CBC5DD646}"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F6E943A0-173E-4540-BD2D-601F3298C9A9}"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7FCED1AD-FE7C-4135-8390-D23C5B711736}"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8B0AD6CB-FC4D-4AA4-BD70-E7A1589CEBF3}"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70F035D0-7B9B-43D4-9007-2A10AD2CE2C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9125A024-782C-4E56-A167-048B14BF825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A4AAD68-5A41-41F9-845E-C33F2A58659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CE0C9886-6A38-4BCC-86E3-7446524E2B3A}"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11760" y="814680"/>
            <a:ext cx="8570880" cy="43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2874DD5B-5662-4151-B84D-68F7794222C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1768C4F0-2D72-4594-8941-C0A4EA4F85B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679B0AB7-03DF-42CA-B3FC-8D2ED5FE02E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814680"/>
            <a:ext cx="8570880" cy="9417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3D46E172-E9EB-498A-AD5B-A49630712EC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a:off x="7007760" y="3177000"/>
            <a:ext cx="56196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sp>
        <p:nvSpPr>
          <p:cNvPr id="1" name="Google Shape;11;p2"/>
          <p:cNvSpPr/>
          <p:nvPr/>
        </p:nvSpPr>
        <p:spPr>
          <a:xfrm>
            <a:off x="1575000" y="3158280"/>
            <a:ext cx="56196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grpSp>
        <p:nvGrpSpPr>
          <p:cNvPr id="2" name="Google Shape;12;p2"/>
          <p:cNvGrpSpPr/>
          <p:nvPr/>
        </p:nvGrpSpPr>
        <p:grpSpPr>
          <a:xfrm>
            <a:off x="1004400" y="1021680"/>
            <a:ext cx="7136280" cy="152640"/>
            <a:chOff x="1004400" y="1021680"/>
            <a:chExt cx="7136280" cy="152640"/>
          </a:xfrm>
        </p:grpSpPr>
        <p:sp>
          <p:nvSpPr>
            <p:cNvPr id="3" name="Google Shape;13;p2"/>
            <p:cNvSpPr/>
            <p:nvPr/>
          </p:nvSpPr>
          <p:spPr>
            <a:xfrm rot="10800000">
              <a:off x="1004400" y="1021320"/>
              <a:ext cx="713628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4" name="Google Shape;14;p2"/>
            <p:cNvSpPr/>
            <p:nvPr/>
          </p:nvSpPr>
          <p:spPr>
            <a:xfrm rot="10800000">
              <a:off x="1004400" y="1173600"/>
              <a:ext cx="713628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grpSp>
        <p:nvGrpSpPr>
          <p:cNvPr id="5" name="Google Shape;15;p2"/>
          <p:cNvGrpSpPr/>
          <p:nvPr/>
        </p:nvGrpSpPr>
        <p:grpSpPr>
          <a:xfrm>
            <a:off x="1004040" y="3969000"/>
            <a:ext cx="7136280" cy="153000"/>
            <a:chOff x="1004040" y="3969000"/>
            <a:chExt cx="7136280" cy="153000"/>
          </a:xfrm>
        </p:grpSpPr>
        <p:sp>
          <p:nvSpPr>
            <p:cNvPr id="6" name="Google Shape;16;p2"/>
            <p:cNvSpPr/>
            <p:nvPr/>
          </p:nvSpPr>
          <p:spPr>
            <a:xfrm>
              <a:off x="1004040" y="4121640"/>
              <a:ext cx="713628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7" name="Google Shape;17;p2"/>
            <p:cNvSpPr/>
            <p:nvPr/>
          </p:nvSpPr>
          <p:spPr>
            <a:xfrm>
              <a:off x="1004040" y="3969000"/>
              <a:ext cx="713628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sp>
        <p:nvSpPr>
          <p:cNvPr id="8" name="PlaceHolder 1"/>
          <p:cNvSpPr>
            <a:spLocks noGrp="1"/>
          </p:cNvSpPr>
          <p:nvPr>
            <p:ph type="title"/>
          </p:nvPr>
        </p:nvSpPr>
        <p:spPr>
          <a:xfrm>
            <a:off x="1004040" y="1751760"/>
            <a:ext cx="7136280" cy="1022040"/>
          </a:xfrm>
          <a:prstGeom prst="rect">
            <a:avLst/>
          </a:prstGeom>
          <a:noFill/>
          <a:ln w="0">
            <a:noFill/>
          </a:ln>
        </p:spPr>
        <p:txBody>
          <a:bodyPr tIns="91440" bIns="91440" anchor="b">
            <a:normAutofit fontScale="71000"/>
          </a:bodyPr>
          <a:p>
            <a:r>
              <a:rPr b="0" lang="en-US" sz="5400" spc="-1" strike="noStrike">
                <a:solidFill>
                  <a:srgbClr val="000000"/>
                </a:solidFill>
                <a:latin typeface="Arial"/>
              </a:rPr>
              <a:t>Click to edit the title text format</a:t>
            </a:r>
            <a:endParaRPr b="0" lang="en-US" sz="5400" spc="-1" strike="noStrike">
              <a:solidFill>
                <a:srgbClr val="000000"/>
              </a:solidFill>
              <a:latin typeface="Arial"/>
            </a:endParaRPr>
          </a:p>
        </p:txBody>
      </p:sp>
      <p:sp>
        <p:nvSpPr>
          <p:cNvPr id="9"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B8D2E62C-5044-4CFD-8B06-AC209AC1D2C4}" type="slidenum">
              <a:rPr b="0" lang="en" sz="1000" spc="-1" strike="noStrike">
                <a:solidFill>
                  <a:srgbClr val="695d46"/>
                </a:solidFill>
                <a:latin typeface="Open Sans"/>
                <a:ea typeface="Open Sans"/>
              </a:rPr>
              <a:t>&lt;number&gt;</a:t>
            </a:fld>
            <a:endParaRPr b="0" lang="en-US" sz="1000" spc="-1" strike="noStrike">
              <a:latin typeface="Times New Roman"/>
            </a:endParaRPr>
          </a:p>
        </p:txBody>
      </p:sp>
      <p:sp>
        <p:nvSpPr>
          <p:cNvPr id="1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Google Shape;22;p3"/>
          <p:cNvSpPr/>
          <p:nvPr/>
        </p:nvSpPr>
        <p:spPr>
          <a:xfrm>
            <a:off x="0" y="2571840"/>
            <a:ext cx="9143640" cy="2571120"/>
          </a:xfrm>
          <a:prstGeom prst="rect">
            <a:avLst/>
          </a:prstGeom>
          <a:solidFill>
            <a:schemeClr val="accent3"/>
          </a:solidFill>
          <a:ln w="0">
            <a:noFill/>
          </a:ln>
        </p:spPr>
        <p:style>
          <a:lnRef idx="0"/>
          <a:fillRef idx="0"/>
          <a:effectRef idx="0"/>
          <a:fontRef idx="minor"/>
        </p:style>
      </p:sp>
      <p:sp>
        <p:nvSpPr>
          <p:cNvPr id="48" name="PlaceHolder 1"/>
          <p:cNvSpPr>
            <a:spLocks noGrp="1"/>
          </p:cNvSpPr>
          <p:nvPr>
            <p:ph type="title"/>
          </p:nvPr>
        </p:nvSpPr>
        <p:spPr>
          <a:xfrm>
            <a:off x="311760" y="814680"/>
            <a:ext cx="8570880" cy="941760"/>
          </a:xfrm>
          <a:prstGeom prst="rect">
            <a:avLst/>
          </a:prstGeom>
          <a:noFill/>
          <a:ln w="0">
            <a:noFill/>
          </a:ln>
        </p:spPr>
        <p:txBody>
          <a:bodyPr tIns="91440" bIns="91440" anchor="ctr">
            <a:norm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49" name="PlaceHolder 2"/>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ffffff"/>
                </a:solidFill>
                <a:latin typeface="Open Sans"/>
                <a:ea typeface="Open Sans"/>
              </a:defRPr>
            </a:lvl1pPr>
          </a:lstStyle>
          <a:p>
            <a:pPr algn="r">
              <a:lnSpc>
                <a:spcPct val="100000"/>
              </a:lnSpc>
              <a:buNone/>
              <a:tabLst>
                <a:tab algn="l" pos="0"/>
              </a:tabLst>
            </a:pPr>
            <a:fld id="{3EF8E193-8034-4E96-87C2-4F2DFB7AFACC}" type="slidenum">
              <a:rPr b="0" lang="en" sz="1000" spc="-1" strike="noStrike">
                <a:solidFill>
                  <a:srgbClr val="ffffff"/>
                </a:solidFill>
                <a:latin typeface="Open Sans"/>
                <a:ea typeface="Open Sans"/>
              </a:rPr>
              <a:t>&lt;number&gt;</a:t>
            </a:fld>
            <a:endParaRPr b="0" lang="en-US" sz="1000" spc="-1" strike="noStrike">
              <a:latin typeface="Times New Roman"/>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Google Shape;26;p4"/>
          <p:cNvSpPr/>
          <p:nvPr/>
        </p:nvSpPr>
        <p:spPr>
          <a:xfrm>
            <a:off x="0" y="5045760"/>
            <a:ext cx="9143640" cy="97560"/>
          </a:xfrm>
          <a:prstGeom prst="rect">
            <a:avLst/>
          </a:prstGeom>
          <a:solidFill>
            <a:schemeClr val="accent3"/>
          </a:solidFill>
          <a:ln w="0">
            <a:noFill/>
          </a:ln>
        </p:spPr>
        <p:style>
          <a:lnRef idx="0"/>
          <a:fillRef idx="0"/>
          <a:effectRef idx="0"/>
          <a:fontRef idx="minor"/>
        </p:style>
      </p:sp>
      <p:sp>
        <p:nvSpPr>
          <p:cNvPr id="88"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89" name="PlaceHolder 2"/>
          <p:cNvSpPr>
            <a:spLocks noGrp="1"/>
          </p:cNvSpPr>
          <p:nvPr>
            <p:ph type="body"/>
          </p:nvPr>
        </p:nvSpPr>
        <p:spPr>
          <a:xfrm>
            <a:off x="311760" y="1266480"/>
            <a:ext cx="8520120" cy="330228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0"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4B113056-0501-4CE1-A14C-A2686F6F920B}" type="slidenum">
              <a:rPr b="0" lang="en" sz="1000" spc="-1" strike="noStrike">
                <a:solidFill>
                  <a:srgbClr val="695d46"/>
                </a:solidFill>
                <a:latin typeface="Open Sans"/>
                <a:ea typeface="Open Sans"/>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hyperlink" Target="https://ionic.io/ionicons" TargetMode="External"/><Relationship Id="rId2" Type="http://schemas.openxmlformats.org/officeDocument/2006/relationships/image" Target="../media/image3.png"/><Relationship Id="rId3"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091520" y="2417400"/>
            <a:ext cx="7136280" cy="1022040"/>
          </a:xfrm>
          <a:prstGeom prst="rect">
            <a:avLst/>
          </a:prstGeom>
          <a:noFill/>
          <a:ln w="0">
            <a:noFill/>
          </a:ln>
        </p:spPr>
        <p:txBody>
          <a:bodyPr tIns="91440" bIns="91440" anchor="b">
            <a:normAutofit/>
          </a:bodyPr>
          <a:p>
            <a:pPr algn="ctr">
              <a:lnSpc>
                <a:spcPct val="100000"/>
              </a:lnSpc>
              <a:buNone/>
              <a:tabLst>
                <a:tab algn="l" pos="0"/>
              </a:tabLst>
            </a:pPr>
            <a:r>
              <a:rPr b="1" lang="en" sz="5400" spc="-1" strike="noStrike">
                <a:solidFill>
                  <a:srgbClr val="ef6c00"/>
                </a:solidFill>
                <a:latin typeface="PT Sans Narrow"/>
                <a:ea typeface="PT Sans Narrow"/>
              </a:rPr>
              <a:t>Diving deeper</a:t>
            </a:r>
            <a:endParaRPr b="0" lang="en-US" sz="5400" spc="-1" strike="noStrike">
              <a:solidFill>
                <a:srgbClr val="000000"/>
              </a:solidFill>
              <a:latin typeface="Arial"/>
            </a:endParaRPr>
          </a:p>
        </p:txBody>
      </p:sp>
      <p:sp>
        <p:nvSpPr>
          <p:cNvPr id="128" name="Google Shape;66;p13"/>
          <p:cNvSpPr/>
          <p:nvPr/>
        </p:nvSpPr>
        <p:spPr>
          <a:xfrm>
            <a:off x="1091520" y="1549440"/>
            <a:ext cx="7136280" cy="1022040"/>
          </a:xfrm>
          <a:prstGeom prst="rect">
            <a:avLst/>
          </a:prstGeom>
          <a:noFill/>
          <a:ln w="0">
            <a:noFill/>
          </a:ln>
        </p:spPr>
        <p:style>
          <a:lnRef idx="0"/>
          <a:fillRef idx="0"/>
          <a:effectRef idx="0"/>
          <a:fontRef idx="minor"/>
        </p:style>
        <p:txBody>
          <a:bodyPr tIns="91440" bIns="91440" anchor="b">
            <a:normAutofit/>
          </a:bodyPr>
          <a:p>
            <a:pPr algn="ctr">
              <a:lnSpc>
                <a:spcPct val="100000"/>
              </a:lnSpc>
              <a:buNone/>
              <a:tabLst>
                <a:tab algn="l" pos="0"/>
              </a:tabLst>
            </a:pPr>
            <a:r>
              <a:rPr b="1" lang="en" sz="5400" spc="-1" strike="noStrike">
                <a:solidFill>
                  <a:srgbClr val="ef6c00"/>
                </a:solidFill>
                <a:latin typeface="PT Sans Narrow"/>
                <a:ea typeface="PT Sans Narrow"/>
              </a:rPr>
              <a:t>Website: Day 2</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11760" y="814680"/>
            <a:ext cx="8570880" cy="941760"/>
          </a:xfrm>
          <a:prstGeom prst="rect">
            <a:avLst/>
          </a:prstGeom>
          <a:noFill/>
          <a:ln w="0">
            <a:noFill/>
          </a:ln>
        </p:spPr>
        <p:txBody>
          <a:bodyPr tIns="91440" bIns="91440" anchor="ctr">
            <a:normAutofit/>
          </a:bodyPr>
          <a:p>
            <a:pPr algn="ctr">
              <a:lnSpc>
                <a:spcPct val="100000"/>
              </a:lnSpc>
              <a:buNone/>
              <a:tabLst>
                <a:tab algn="l" pos="0"/>
              </a:tabLst>
            </a:pPr>
            <a:r>
              <a:rPr b="1" lang="en" sz="3600" spc="-1" strike="noStrike">
                <a:solidFill>
                  <a:srgbClr val="ef6c00"/>
                </a:solidFill>
                <a:latin typeface="PT Sans Narrow"/>
                <a:ea typeface="PT Sans Narrow"/>
              </a:rPr>
              <a:t>Favourite meals section</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Favourite meals</a:t>
            </a:r>
            <a:endParaRPr b="0" lang="en-US" sz="3600" spc="-1" strike="noStrike">
              <a:solidFill>
                <a:srgbClr val="000000"/>
              </a:solidFill>
              <a:latin typeface="Arial"/>
            </a:endParaRPr>
          </a:p>
        </p:txBody>
      </p:sp>
      <p:sp>
        <p:nvSpPr>
          <p:cNvPr id="157" name="PlaceHolder 2"/>
          <p:cNvSpPr>
            <a:spLocks noGrp="1"/>
          </p:cNvSpPr>
          <p:nvPr>
            <p:ph/>
          </p:nvPr>
        </p:nvSpPr>
        <p:spPr>
          <a:xfrm>
            <a:off x="311760" y="1266480"/>
            <a:ext cx="8520120" cy="3302280"/>
          </a:xfrm>
          <a:prstGeom prst="rect">
            <a:avLst/>
          </a:prstGeom>
          <a:noFill/>
          <a:ln w="0">
            <a:noFill/>
          </a:ln>
        </p:spPr>
        <p:txBody>
          <a:bodyPr tIns="91440" bIns="91440" anchor="t">
            <a:normAutofit/>
          </a:bodyPr>
          <a:p>
            <a:pPr>
              <a:lnSpc>
                <a:spcPct val="115000"/>
              </a:lnSpc>
              <a:spcBef>
                <a:spcPts val="1001"/>
              </a:spcBef>
              <a:spcAft>
                <a:spcPts val="1001"/>
              </a:spcAft>
              <a:buNone/>
              <a:tabLst>
                <a:tab algn="l" pos="0"/>
              </a:tabLst>
            </a:pPr>
            <a:r>
              <a:rPr b="0" lang="en" sz="1800" spc="-1" strike="noStrike">
                <a:solidFill>
                  <a:srgbClr val="282c34"/>
                </a:solidFill>
                <a:latin typeface="Open Sans"/>
                <a:ea typeface="Open Sans"/>
              </a:rPr>
              <a:t>You can apply CSS to it like any other HTML element</a:t>
            </a:r>
            <a:endParaRPr b="0" lang="en-US" sz="1800" spc="-1" strike="noStrike">
              <a:solidFill>
                <a:srgbClr val="000000"/>
              </a:solidFill>
              <a:latin typeface="Arial"/>
            </a:endParaRPr>
          </a:p>
        </p:txBody>
      </p:sp>
      <p:pic>
        <p:nvPicPr>
          <p:cNvPr id="158" name="Google Shape;135;p23" descr=""/>
          <p:cNvPicPr/>
          <p:nvPr/>
        </p:nvPicPr>
        <p:blipFill>
          <a:blip r:embed="rId1"/>
          <a:stretch/>
        </p:blipFill>
        <p:spPr>
          <a:xfrm>
            <a:off x="0" y="1266480"/>
            <a:ext cx="9143640" cy="3485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Favourite meals</a:t>
            </a:r>
            <a:endParaRPr b="0" lang="en-US" sz="3600" spc="-1" strike="noStrike">
              <a:solidFill>
                <a:srgbClr val="000000"/>
              </a:solidFill>
              <a:latin typeface="Arial"/>
            </a:endParaRPr>
          </a:p>
        </p:txBody>
      </p:sp>
      <p:sp>
        <p:nvSpPr>
          <p:cNvPr id="160" name="PlaceHolder 2"/>
          <p:cNvSpPr>
            <a:spLocks noGrp="1"/>
          </p:cNvSpPr>
          <p:nvPr>
            <p:ph/>
          </p:nvPr>
        </p:nvSpPr>
        <p:spPr>
          <a:xfrm>
            <a:off x="311760" y="1266480"/>
            <a:ext cx="8520120" cy="3302280"/>
          </a:xfrm>
          <a:prstGeom prst="rect">
            <a:avLst/>
          </a:prstGeom>
          <a:noFill/>
          <a:ln w="0">
            <a:noFill/>
          </a:ln>
        </p:spPr>
        <p:txBody>
          <a:bodyPr tIns="91440" bIns="91440" anchor="t">
            <a:normAutofit/>
          </a:bodyPr>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This section spans through the whole horizontal space.</a:t>
            </a:r>
            <a:endParaRPr b="0" lang="en-US" sz="1800" spc="-1" strike="noStrike">
              <a:solidFill>
                <a:srgbClr val="000000"/>
              </a:solidFill>
              <a:latin typeface="Arial"/>
            </a:endParaRPr>
          </a:p>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You already know how to stack things up in grid as shown here. But that’s not all. Notice that the images get brighter and “zoomed out” when you hover over them. </a:t>
            </a:r>
            <a:endParaRPr b="0" lang="en-US" sz="1800" spc="-1" strike="noStrike">
              <a:solidFill>
                <a:srgbClr val="000000"/>
              </a:solidFill>
              <a:latin typeface="Arial"/>
            </a:endParaRPr>
          </a:p>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To achieve the “brighter” effect, set the images to an opacity of 0.7, and the background color of their parent container to black. This will keep them darker by default. </a:t>
            </a:r>
            <a:endParaRPr b="0" lang="en-US" sz="1800" spc="-1" strike="noStrike">
              <a:solidFill>
                <a:srgbClr val="000000"/>
              </a:solidFill>
              <a:latin typeface="Arial"/>
            </a:endParaRPr>
          </a:p>
          <a:p>
            <a:pPr marL="457200" indent="-343080">
              <a:lnSpc>
                <a:spcPct val="115000"/>
              </a:lnSpc>
              <a:spcBef>
                <a:spcPts val="1001"/>
              </a:spcBef>
              <a:spcAft>
                <a:spcPts val="1001"/>
              </a:spcAft>
              <a:buClr>
                <a:srgbClr val="282c34"/>
              </a:buClr>
              <a:buFont typeface="Open Sans"/>
              <a:buChar char="●"/>
            </a:pPr>
            <a:r>
              <a:rPr b="0" lang="en" sz="1800" spc="-1" strike="noStrike">
                <a:solidFill>
                  <a:srgbClr val="282c34"/>
                </a:solidFill>
                <a:latin typeface="Open Sans"/>
                <a:ea typeface="Open Sans"/>
              </a:rPr>
              <a:t>On hover, set their opacity to 1.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Favourite meals</a:t>
            </a:r>
            <a:endParaRPr b="0" lang="en-US" sz="3600" spc="-1" strike="noStrike">
              <a:solidFill>
                <a:srgbClr val="000000"/>
              </a:solidFill>
              <a:latin typeface="Arial"/>
            </a:endParaRPr>
          </a:p>
        </p:txBody>
      </p:sp>
      <p:sp>
        <p:nvSpPr>
          <p:cNvPr id="162" name="PlaceHolder 2"/>
          <p:cNvSpPr>
            <a:spLocks noGrp="1"/>
          </p:cNvSpPr>
          <p:nvPr>
            <p:ph/>
          </p:nvPr>
        </p:nvSpPr>
        <p:spPr>
          <a:xfrm>
            <a:off x="136080" y="1143000"/>
            <a:ext cx="5121720" cy="3302280"/>
          </a:xfrm>
          <a:prstGeom prst="rect">
            <a:avLst/>
          </a:prstGeom>
          <a:noFill/>
          <a:ln w="0">
            <a:noFill/>
          </a:ln>
        </p:spPr>
        <p:txBody>
          <a:bodyPr tIns="91440" bIns="91440" anchor="t">
            <a:normAutofit/>
          </a:bodyPr>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For the “zoom” effect, set the scale to 1.15 to default, and scale to 1 on hover. </a:t>
            </a:r>
            <a:endParaRPr b="0" lang="en-US" sz="1800" spc="-1" strike="noStrike">
              <a:solidFill>
                <a:srgbClr val="000000"/>
              </a:solidFill>
              <a:latin typeface="Arial"/>
            </a:endParaRPr>
          </a:p>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.meal-photo applies to the parent container</a:t>
            </a:r>
            <a:endParaRPr b="0" lang="en-US" sz="1800" spc="-1" strike="noStrike">
              <a:solidFill>
                <a:srgbClr val="000000"/>
              </a:solidFill>
              <a:latin typeface="Arial"/>
            </a:endParaRPr>
          </a:p>
          <a:p>
            <a:pPr marL="457200" indent="-343080">
              <a:lnSpc>
                <a:spcPct val="115000"/>
              </a:lnSpc>
              <a:spcBef>
                <a:spcPts val="1001"/>
              </a:spcBef>
              <a:spcAft>
                <a:spcPts val="1001"/>
              </a:spcAft>
              <a:buClr>
                <a:srgbClr val="282c34"/>
              </a:buClr>
              <a:buFont typeface="Open Sans"/>
              <a:buChar char="●"/>
            </a:pPr>
            <a:r>
              <a:rPr b="0" lang="en" sz="1800" spc="-1" strike="noStrike">
                <a:solidFill>
                  <a:srgbClr val="282c34"/>
                </a:solidFill>
                <a:latin typeface="Open Sans"/>
                <a:ea typeface="Open Sans"/>
              </a:rPr>
              <a:t>.meal-photo img applies to the images inside the parent container</a:t>
            </a:r>
            <a:endParaRPr b="0" lang="en-US" sz="1800" spc="-1" strike="noStrike">
              <a:solidFill>
                <a:srgbClr val="000000"/>
              </a:solidFill>
              <a:latin typeface="Arial"/>
            </a:endParaRPr>
          </a:p>
        </p:txBody>
      </p:sp>
      <p:pic>
        <p:nvPicPr>
          <p:cNvPr id="163" name="Google Shape;148;p25" descr=""/>
          <p:cNvPicPr/>
          <p:nvPr/>
        </p:nvPicPr>
        <p:blipFill>
          <a:blip r:embed="rId1"/>
          <a:stretch/>
        </p:blipFill>
        <p:spPr>
          <a:xfrm>
            <a:off x="5640840" y="1152360"/>
            <a:ext cx="3049560" cy="2990160"/>
          </a:xfrm>
          <a:prstGeom prst="rect">
            <a:avLst/>
          </a:prstGeom>
          <a:ln w="0">
            <a:noFill/>
          </a:ln>
        </p:spPr>
      </p:pic>
      <p:pic>
        <p:nvPicPr>
          <p:cNvPr id="164" name="Google Shape;149;p25" descr=""/>
          <p:cNvPicPr/>
          <p:nvPr/>
        </p:nvPicPr>
        <p:blipFill>
          <a:blip r:embed="rId2"/>
          <a:stretch/>
        </p:blipFill>
        <p:spPr>
          <a:xfrm>
            <a:off x="5640840" y="4186440"/>
            <a:ext cx="3049560" cy="842400"/>
          </a:xfrm>
          <a:prstGeom prst="rect">
            <a:avLst/>
          </a:prstGeom>
          <a:ln w="0">
            <a:noFill/>
          </a:ln>
        </p:spPr>
      </p:pic>
      <p:sp>
        <p:nvSpPr>
          <p:cNvPr id="165" name="TextBox 1"/>
          <p:cNvSpPr/>
          <p:nvPr/>
        </p:nvSpPr>
        <p:spPr>
          <a:xfrm>
            <a:off x="5752800" y="459000"/>
            <a:ext cx="293328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Arial"/>
                <a:ea typeface="Arial"/>
              </a:rPr>
              <a:t>Overflow is used when using floats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Favourite meals</a:t>
            </a:r>
            <a:endParaRPr b="0" lang="en-US" sz="3600" spc="-1" strike="noStrike">
              <a:solidFill>
                <a:srgbClr val="000000"/>
              </a:solidFill>
              <a:latin typeface="Arial"/>
            </a:endParaRPr>
          </a:p>
        </p:txBody>
      </p:sp>
      <p:sp>
        <p:nvSpPr>
          <p:cNvPr id="167" name="PlaceHolder 2"/>
          <p:cNvSpPr>
            <a:spLocks noGrp="1"/>
          </p:cNvSpPr>
          <p:nvPr>
            <p:ph/>
          </p:nvPr>
        </p:nvSpPr>
        <p:spPr>
          <a:xfrm>
            <a:off x="311760" y="1266480"/>
            <a:ext cx="8226720" cy="3302280"/>
          </a:xfrm>
          <a:prstGeom prst="rect">
            <a:avLst/>
          </a:prstGeom>
          <a:noFill/>
          <a:ln w="0">
            <a:noFill/>
          </a:ln>
        </p:spPr>
        <p:txBody>
          <a:bodyPr tIns="91440" bIns="91440" anchor="t">
            <a:normAutofit/>
          </a:bodyPr>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But the transition seems too rapid. Notice how the change takes place slowly in the website. </a:t>
            </a:r>
            <a:endParaRPr b="0" lang="en-US" sz="1800" spc="-1" strike="noStrike">
              <a:solidFill>
                <a:srgbClr val="000000"/>
              </a:solidFill>
              <a:latin typeface="Arial"/>
            </a:endParaRPr>
          </a:p>
          <a:p>
            <a:pPr marL="457200" indent="-343080">
              <a:lnSpc>
                <a:spcPct val="115000"/>
              </a:lnSpc>
              <a:spcBef>
                <a:spcPts val="1001"/>
              </a:spcBef>
              <a:spcAft>
                <a:spcPts val="1001"/>
              </a:spcAft>
              <a:buClr>
                <a:srgbClr val="282c34"/>
              </a:buClr>
              <a:buFont typeface="Open Sans"/>
              <a:buChar char="●"/>
            </a:pPr>
            <a:r>
              <a:rPr b="0" lang="en" sz="1800" spc="-1" strike="noStrike">
                <a:solidFill>
                  <a:srgbClr val="282c34"/>
                </a:solidFill>
                <a:latin typeface="Open Sans"/>
                <a:ea typeface="Open Sans"/>
              </a:rPr>
              <a:t>We want any changes in the properties </a:t>
            </a:r>
            <a:r>
              <a:rPr b="0" i="1" lang="en" sz="1800" spc="-1" strike="noStrike">
                <a:solidFill>
                  <a:srgbClr val="282c34"/>
                </a:solidFill>
                <a:latin typeface="Open Sans"/>
                <a:ea typeface="Open Sans"/>
              </a:rPr>
              <a:t>transform </a:t>
            </a:r>
            <a:r>
              <a:rPr b="0" lang="en" sz="1800" spc="-1" strike="noStrike">
                <a:solidFill>
                  <a:srgbClr val="282c34"/>
                </a:solidFill>
                <a:latin typeface="Open Sans"/>
                <a:ea typeface="Open Sans"/>
              </a:rPr>
              <a:t>and </a:t>
            </a:r>
            <a:r>
              <a:rPr b="0" i="1" lang="en" sz="1800" spc="-1" strike="noStrike">
                <a:solidFill>
                  <a:srgbClr val="282c34"/>
                </a:solidFill>
                <a:latin typeface="Open Sans"/>
                <a:ea typeface="Open Sans"/>
              </a:rPr>
              <a:t>opacity </a:t>
            </a:r>
            <a:r>
              <a:rPr b="0" lang="en" sz="1800" spc="-1" strike="noStrike">
                <a:solidFill>
                  <a:srgbClr val="282c34"/>
                </a:solidFill>
                <a:latin typeface="Open Sans"/>
                <a:ea typeface="Open Sans"/>
              </a:rPr>
              <a:t>to take 0.5 seconds. This is how you do it - </a:t>
            </a:r>
            <a:endParaRPr b="0" lang="en-US" sz="1800" spc="-1" strike="noStrike">
              <a:solidFill>
                <a:srgbClr val="000000"/>
              </a:solidFill>
              <a:latin typeface="Arial"/>
            </a:endParaRPr>
          </a:p>
        </p:txBody>
      </p:sp>
      <p:pic>
        <p:nvPicPr>
          <p:cNvPr id="168" name="Google Shape;156;p26" descr=""/>
          <p:cNvPicPr/>
          <p:nvPr/>
        </p:nvPicPr>
        <p:blipFill>
          <a:blip r:embed="rId1"/>
          <a:stretch/>
        </p:blipFill>
        <p:spPr>
          <a:xfrm>
            <a:off x="829080" y="2898000"/>
            <a:ext cx="5259600" cy="1752840"/>
          </a:xfrm>
          <a:prstGeom prst="rect">
            <a:avLst/>
          </a:prstGeom>
          <a:ln w="0">
            <a:noFill/>
          </a:ln>
        </p:spPr>
      </p:pic>
      <p:sp>
        <p:nvSpPr>
          <p:cNvPr id="169" name="Google Shape;157;p26"/>
          <p:cNvSpPr/>
          <p:nvPr/>
        </p:nvSpPr>
        <p:spPr>
          <a:xfrm>
            <a:off x="6248520" y="3264840"/>
            <a:ext cx="2583720" cy="1399320"/>
          </a:xfrm>
          <a:prstGeom prst="rect">
            <a:avLst/>
          </a:prstGeom>
          <a:noFill/>
          <a:ln w="0">
            <a:noFill/>
          </a:ln>
        </p:spPr>
        <p:style>
          <a:lnRef idx="0"/>
          <a:fillRef idx="0"/>
          <a:effectRef idx="0"/>
          <a:fontRef idx="minor"/>
        </p:style>
        <p:txBody>
          <a:bodyPr tIns="91440" bIns="91440" anchor="t">
            <a:spAutoFit/>
          </a:bodyPr>
          <a:p>
            <a:pPr algn="just">
              <a:lnSpc>
                <a:spcPct val="100000"/>
              </a:lnSpc>
              <a:buNone/>
              <a:tabLst>
                <a:tab algn="l" pos="0"/>
              </a:tabLst>
            </a:pPr>
            <a:r>
              <a:rPr b="0" lang="en" sz="1600" spc="-1" strike="noStrike">
                <a:solidFill>
                  <a:srgbClr val="000000"/>
                </a:solidFill>
                <a:latin typeface="Open Sans"/>
                <a:ea typeface="Open Sans"/>
              </a:rPr>
              <a:t>Note: You should always add transition to the default state, NOT in :hover pseudo-class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Favourite meals</a:t>
            </a:r>
            <a:endParaRPr b="0" lang="en-US" sz="3600" spc="-1" strike="noStrike">
              <a:solidFill>
                <a:srgbClr val="000000"/>
              </a:solidFill>
              <a:latin typeface="Arial"/>
            </a:endParaRPr>
          </a:p>
        </p:txBody>
      </p:sp>
      <p:sp>
        <p:nvSpPr>
          <p:cNvPr id="171" name="PlaceHolder 2"/>
          <p:cNvSpPr>
            <a:spLocks noGrp="1"/>
          </p:cNvSpPr>
          <p:nvPr>
            <p:ph/>
          </p:nvPr>
        </p:nvSpPr>
        <p:spPr>
          <a:xfrm>
            <a:off x="311760" y="1028880"/>
            <a:ext cx="8226720" cy="3302280"/>
          </a:xfrm>
          <a:prstGeom prst="rect">
            <a:avLst/>
          </a:prstGeom>
          <a:noFill/>
          <a:ln w="0">
            <a:noFill/>
          </a:ln>
        </p:spPr>
        <p:txBody>
          <a:bodyPr tIns="91440" bIns="91440" anchor="t">
            <a:normAutofit/>
          </a:bodyPr>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Now use transition to slow the color and border change of all anchor tags on the website. </a:t>
            </a:r>
            <a:endParaRPr b="0" lang="en-US" sz="1800" spc="-1" strike="noStrike">
              <a:solidFill>
                <a:srgbClr val="000000"/>
              </a:solidFill>
              <a:latin typeface="Arial"/>
            </a:endParaRPr>
          </a:p>
          <a:p>
            <a:pPr marL="457200" indent="-343080" algn="just">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As a general rule of thumb, you might want to use transitions whenever you find yourself using pseudo-classes like we do with anchor tags. </a:t>
            </a:r>
            <a:endParaRPr b="0" lang="en-US" sz="1800" spc="-1" strike="noStrike">
              <a:solidFill>
                <a:srgbClr val="000000"/>
              </a:solidFill>
              <a:latin typeface="Arial"/>
            </a:endParaRPr>
          </a:p>
          <a:p>
            <a:pPr marL="457200" indent="-343080" algn="just">
              <a:lnSpc>
                <a:spcPct val="115000"/>
              </a:lnSpc>
              <a:spcBef>
                <a:spcPts val="1001"/>
              </a:spcBef>
              <a:spcAft>
                <a:spcPts val="1001"/>
              </a:spcAft>
              <a:buClr>
                <a:srgbClr val="282c34"/>
              </a:buClr>
              <a:buFont typeface="Open Sans"/>
              <a:buChar char="●"/>
            </a:pPr>
            <a:r>
              <a:rPr b="0" lang="en" sz="1800" spc="-1" strike="noStrike">
                <a:solidFill>
                  <a:srgbClr val="282c34"/>
                </a:solidFill>
                <a:latin typeface="Open Sans"/>
                <a:ea typeface="Open Sans"/>
              </a:rPr>
              <a:t>Ex - </a:t>
            </a:r>
            <a:endParaRPr b="0" lang="en-US" sz="1800" spc="-1" strike="noStrike">
              <a:solidFill>
                <a:srgbClr val="000000"/>
              </a:solidFill>
              <a:latin typeface="Arial"/>
            </a:endParaRPr>
          </a:p>
        </p:txBody>
      </p:sp>
      <p:pic>
        <p:nvPicPr>
          <p:cNvPr id="172" name="Google Shape;164;p27" descr=""/>
          <p:cNvPicPr/>
          <p:nvPr/>
        </p:nvPicPr>
        <p:blipFill>
          <a:blip r:embed="rId1"/>
          <a:stretch/>
        </p:blipFill>
        <p:spPr>
          <a:xfrm>
            <a:off x="1487160" y="3149640"/>
            <a:ext cx="6689880" cy="18954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11760" y="814680"/>
            <a:ext cx="8570880" cy="941760"/>
          </a:xfrm>
          <a:prstGeom prst="rect">
            <a:avLst/>
          </a:prstGeom>
          <a:noFill/>
          <a:ln w="0">
            <a:noFill/>
          </a:ln>
        </p:spPr>
        <p:txBody>
          <a:bodyPr tIns="91440" bIns="91440" anchor="ctr">
            <a:normAutofit/>
          </a:bodyPr>
          <a:p>
            <a:pPr algn="ctr">
              <a:lnSpc>
                <a:spcPct val="100000"/>
              </a:lnSpc>
              <a:buNone/>
              <a:tabLst>
                <a:tab algn="l" pos="0"/>
              </a:tabLst>
            </a:pPr>
            <a:r>
              <a:rPr b="1" lang="en" sz="3600" spc="-1" strike="noStrike">
                <a:solidFill>
                  <a:srgbClr val="ef6c00"/>
                </a:solidFill>
                <a:latin typeface="PT Sans Narrow"/>
                <a:ea typeface="PT Sans Narrow"/>
              </a:rPr>
              <a:t>Finish designing these sections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814680"/>
            <a:ext cx="8570880" cy="941760"/>
          </a:xfrm>
          <a:prstGeom prst="rect">
            <a:avLst/>
          </a:prstGeom>
          <a:noFill/>
          <a:ln w="0">
            <a:noFill/>
          </a:ln>
        </p:spPr>
        <p:txBody>
          <a:bodyPr tIns="91440" bIns="91440" anchor="ctr">
            <a:normAutofit/>
          </a:bodyPr>
          <a:p>
            <a:pPr algn="ctr">
              <a:lnSpc>
                <a:spcPct val="100000"/>
              </a:lnSpc>
              <a:buNone/>
              <a:tabLst>
                <a:tab algn="l" pos="0"/>
              </a:tabLst>
            </a:pPr>
            <a:r>
              <a:rPr b="1" lang="en" sz="3600" spc="-1" strike="noStrike">
                <a:solidFill>
                  <a:srgbClr val="ef6c00"/>
                </a:solidFill>
                <a:latin typeface="PT Sans Narrow"/>
                <a:ea typeface="PT Sans Narrow"/>
              </a:rPr>
              <a:t>Features section</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Features section</a:t>
            </a:r>
            <a:endParaRPr b="0" lang="en-US" sz="3600" spc="-1" strike="noStrike">
              <a:solidFill>
                <a:srgbClr val="000000"/>
              </a:solidFill>
              <a:latin typeface="Arial"/>
            </a:endParaRPr>
          </a:p>
        </p:txBody>
      </p:sp>
      <p:sp>
        <p:nvSpPr>
          <p:cNvPr id="131" name="PlaceHolder 2"/>
          <p:cNvSpPr>
            <a:spLocks noGrp="1"/>
          </p:cNvSpPr>
          <p:nvPr>
            <p:ph/>
          </p:nvPr>
        </p:nvSpPr>
        <p:spPr>
          <a:xfrm>
            <a:off x="311760" y="1266480"/>
            <a:ext cx="8520120" cy="3302280"/>
          </a:xfrm>
          <a:prstGeom prst="rect">
            <a:avLst/>
          </a:prstGeom>
          <a:noFill/>
          <a:ln w="0">
            <a:noFill/>
          </a:ln>
        </p:spPr>
        <p:txBody>
          <a:bodyPr tIns="91440" bIns="91440" anchor="t">
            <a:normAutofit/>
          </a:bodyPr>
          <a:p>
            <a:endParaRPr b="0" lang="en-US" sz="1400" spc="-1" strike="noStrike">
              <a:solidFill>
                <a:srgbClr val="000000"/>
              </a:solidFill>
              <a:latin typeface="Arial"/>
            </a:endParaRPr>
          </a:p>
        </p:txBody>
      </p:sp>
      <p:pic>
        <p:nvPicPr>
          <p:cNvPr id="132" name="Google Shape;79;p15" descr=""/>
          <p:cNvPicPr/>
          <p:nvPr/>
        </p:nvPicPr>
        <p:blipFill>
          <a:blip r:embed="rId1"/>
          <a:stretch/>
        </p:blipFill>
        <p:spPr>
          <a:xfrm>
            <a:off x="360" y="635400"/>
            <a:ext cx="9143640" cy="4508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Features section</a:t>
            </a:r>
            <a:endParaRPr b="0" lang="en-US" sz="3600" spc="-1" strike="noStrike">
              <a:solidFill>
                <a:srgbClr val="000000"/>
              </a:solidFill>
              <a:latin typeface="Arial"/>
            </a:endParaRPr>
          </a:p>
        </p:txBody>
      </p:sp>
      <p:sp>
        <p:nvSpPr>
          <p:cNvPr id="134" name="PlaceHolder 2"/>
          <p:cNvSpPr>
            <a:spLocks noGrp="1"/>
          </p:cNvSpPr>
          <p:nvPr>
            <p:ph/>
          </p:nvPr>
        </p:nvSpPr>
        <p:spPr>
          <a:xfrm>
            <a:off x="311760" y="1050840"/>
            <a:ext cx="8520120" cy="3302280"/>
          </a:xfrm>
          <a:prstGeom prst="rect">
            <a:avLst/>
          </a:prstGeom>
          <a:noFill/>
          <a:ln w="0">
            <a:noFill/>
          </a:ln>
        </p:spPr>
        <p:txBody>
          <a:bodyPr tIns="91440" bIns="91440" anchor="t">
            <a:normAutofit/>
          </a:bodyPr>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To display the character —, you can use its HTML entity &amp;mdash. </a:t>
            </a:r>
            <a:endParaRPr b="0" lang="en-US" sz="1800" spc="-1" strike="noStrike">
              <a:solidFill>
                <a:srgbClr val="000000"/>
              </a:solidFill>
              <a:latin typeface="Arial"/>
            </a:endParaRPr>
          </a:p>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You can implement the small orange dash after the h2 tag your way.</a:t>
            </a:r>
            <a:endParaRPr b="0" lang="en-US" sz="1800" spc="-1" strike="noStrike">
              <a:solidFill>
                <a:srgbClr val="000000"/>
              </a:solidFill>
              <a:latin typeface="Arial"/>
            </a:endParaRPr>
          </a:p>
          <a:p>
            <a:pPr marL="457200" indent="-343080">
              <a:lnSpc>
                <a:spcPct val="115000"/>
              </a:lnSpc>
              <a:spcBef>
                <a:spcPts val="1001"/>
              </a:spcBef>
              <a:spcAft>
                <a:spcPts val="1001"/>
              </a:spcAft>
              <a:buClr>
                <a:srgbClr val="282c34"/>
              </a:buClr>
              <a:buFont typeface="Open Sans"/>
              <a:buChar char="●"/>
            </a:pPr>
            <a:r>
              <a:rPr b="0" lang="en" sz="1800" spc="-1" strike="noStrike">
                <a:solidFill>
                  <a:srgbClr val="282c34"/>
                </a:solidFill>
                <a:latin typeface="Open Sans"/>
                <a:ea typeface="Open Sans"/>
              </a:rPr>
              <a:t>It can be a div of fixed height and width and color. Or you can do this -</a:t>
            </a:r>
            <a:endParaRPr b="0" lang="en-US" sz="1800" spc="-1" strike="noStrike">
              <a:solidFill>
                <a:srgbClr val="000000"/>
              </a:solidFill>
              <a:latin typeface="Arial"/>
            </a:endParaRPr>
          </a:p>
        </p:txBody>
      </p:sp>
      <p:pic>
        <p:nvPicPr>
          <p:cNvPr id="135" name="Google Shape;86;p16" descr=""/>
          <p:cNvPicPr/>
          <p:nvPr/>
        </p:nvPicPr>
        <p:blipFill>
          <a:blip r:embed="rId1"/>
          <a:stretch/>
        </p:blipFill>
        <p:spPr>
          <a:xfrm>
            <a:off x="870120" y="2702160"/>
            <a:ext cx="3701520" cy="2211840"/>
          </a:xfrm>
          <a:prstGeom prst="rect">
            <a:avLst/>
          </a:prstGeom>
          <a:ln w="0">
            <a:noFill/>
          </a:ln>
        </p:spPr>
      </p:pic>
      <p:sp>
        <p:nvSpPr>
          <p:cNvPr id="136" name="TextBox 1"/>
          <p:cNvSpPr/>
          <p:nvPr/>
        </p:nvSpPr>
        <p:spPr>
          <a:xfrm>
            <a:off x="4814640" y="3135960"/>
            <a:ext cx="377460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Arial"/>
                <a:ea typeface="Arial"/>
              </a:rPr>
              <a:t>Content: empty whatever we write it will show</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Icons</a:t>
            </a:r>
            <a:endParaRPr b="0" lang="en-US" sz="3600" spc="-1" strike="noStrike">
              <a:solidFill>
                <a:srgbClr val="000000"/>
              </a:solidFill>
              <a:latin typeface="Arial"/>
            </a:endParaRPr>
          </a:p>
        </p:txBody>
      </p:sp>
      <p:sp>
        <p:nvSpPr>
          <p:cNvPr id="138" name="PlaceHolder 2"/>
          <p:cNvSpPr>
            <a:spLocks noGrp="1"/>
          </p:cNvSpPr>
          <p:nvPr>
            <p:ph/>
          </p:nvPr>
        </p:nvSpPr>
        <p:spPr>
          <a:xfrm>
            <a:off x="311760" y="1266480"/>
            <a:ext cx="8520120" cy="3302280"/>
          </a:xfrm>
          <a:prstGeom prst="rect">
            <a:avLst/>
          </a:prstGeom>
          <a:noFill/>
          <a:ln w="0">
            <a:noFill/>
          </a:ln>
        </p:spPr>
        <p:txBody>
          <a:bodyPr tIns="91440" bIns="91440" anchor="t">
            <a:normAutofit/>
          </a:bodyPr>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Structuring the whole thing with flexboxes should be easy. So you can go ahead and do that now. In place of the icons, you can keep an empty div for now. </a:t>
            </a:r>
            <a:endParaRPr b="0" lang="en-US" sz="1800" spc="-1" strike="noStrike">
              <a:solidFill>
                <a:srgbClr val="000000"/>
              </a:solidFill>
              <a:latin typeface="Arial"/>
            </a:endParaRPr>
          </a:p>
          <a:p>
            <a:pPr marL="457200" indent="-343080">
              <a:lnSpc>
                <a:spcPct val="115000"/>
              </a:lnSpc>
              <a:spcBef>
                <a:spcPts val="1001"/>
              </a:spcBef>
              <a:buClr>
                <a:srgbClr val="282c34"/>
              </a:buClr>
              <a:buFont typeface="Open Sans"/>
              <a:buChar char="●"/>
            </a:pPr>
            <a:r>
              <a:rPr b="0" lang="en" sz="1800" spc="-1" strike="noStrike">
                <a:solidFill>
                  <a:srgbClr val="282c34"/>
                </a:solidFill>
                <a:latin typeface="Open Sans"/>
                <a:ea typeface="Open Sans"/>
              </a:rPr>
              <a:t>When done, let’s add some icons. We will use </a:t>
            </a:r>
            <a:r>
              <a:rPr b="0" lang="en" sz="1800" spc="-1" strike="noStrike" u="sng">
                <a:solidFill>
                  <a:srgbClr val="009668"/>
                </a:solidFill>
                <a:uFillTx/>
                <a:latin typeface="Open Sans"/>
                <a:ea typeface="Open Sans"/>
                <a:hlinkClick r:id="rId1"/>
              </a:rPr>
              <a:t>ionicons </a:t>
            </a:r>
            <a:r>
              <a:rPr b="0" lang="en" sz="1800" spc="-1" strike="noStrike">
                <a:solidFill>
                  <a:srgbClr val="282c34"/>
                </a:solidFill>
                <a:latin typeface="Open Sans"/>
                <a:ea typeface="Open Sans"/>
              </a:rPr>
              <a:t>for this. It’s very useful and easy to use.  </a:t>
            </a:r>
            <a:endParaRPr b="0" lang="en-US" sz="1800" spc="-1" strike="noStrike">
              <a:solidFill>
                <a:srgbClr val="000000"/>
              </a:solidFill>
              <a:latin typeface="Arial"/>
            </a:endParaRPr>
          </a:p>
          <a:p>
            <a:pPr marL="457200" indent="-343080">
              <a:lnSpc>
                <a:spcPct val="115000"/>
              </a:lnSpc>
              <a:spcBef>
                <a:spcPts val="1001"/>
              </a:spcBef>
              <a:spcAft>
                <a:spcPts val="1001"/>
              </a:spcAft>
              <a:buClr>
                <a:srgbClr val="282c34"/>
              </a:buClr>
              <a:buFont typeface="Open Sans"/>
              <a:buChar char="●"/>
            </a:pPr>
            <a:r>
              <a:rPr b="0" lang="en" sz="1800" spc="-1" strike="noStrike">
                <a:solidFill>
                  <a:srgbClr val="282c34"/>
                </a:solidFill>
                <a:latin typeface="Open Sans"/>
                <a:ea typeface="Open Sans"/>
              </a:rPr>
              <a:t>Click here to view its github page and read the documentation</a:t>
            </a:r>
            <a:endParaRPr b="0" lang="en-US" sz="1800" spc="-1" strike="noStrike">
              <a:solidFill>
                <a:srgbClr val="000000"/>
              </a:solidFill>
              <a:latin typeface="Arial"/>
            </a:endParaRPr>
          </a:p>
        </p:txBody>
      </p:sp>
      <p:pic>
        <p:nvPicPr>
          <p:cNvPr id="139" name="Google Shape;93;p17" descr=""/>
          <p:cNvPicPr/>
          <p:nvPr/>
        </p:nvPicPr>
        <p:blipFill>
          <a:blip r:embed="rId2"/>
          <a:stretch/>
        </p:blipFill>
        <p:spPr>
          <a:xfrm>
            <a:off x="2576520" y="3733920"/>
            <a:ext cx="3990600" cy="1076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Icons</a:t>
            </a:r>
            <a:endParaRPr b="0" lang="en-US" sz="3600" spc="-1" strike="noStrike">
              <a:solidFill>
                <a:srgbClr val="000000"/>
              </a:solidFill>
              <a:latin typeface="Arial"/>
            </a:endParaRPr>
          </a:p>
        </p:txBody>
      </p:sp>
      <p:sp>
        <p:nvSpPr>
          <p:cNvPr id="141" name="PlaceHolder 2"/>
          <p:cNvSpPr>
            <a:spLocks noGrp="1"/>
          </p:cNvSpPr>
          <p:nvPr>
            <p:ph/>
          </p:nvPr>
        </p:nvSpPr>
        <p:spPr>
          <a:xfrm>
            <a:off x="311760" y="1266480"/>
            <a:ext cx="8520120" cy="3302280"/>
          </a:xfrm>
          <a:prstGeom prst="rect">
            <a:avLst/>
          </a:prstGeom>
          <a:noFill/>
          <a:ln w="0">
            <a:noFill/>
          </a:ln>
        </p:spPr>
        <p:txBody>
          <a:bodyPr tIns="91440" bIns="91440" anchor="t">
            <a:normAutofit/>
          </a:bodyPr>
          <a:p>
            <a:pPr marL="457200" indent="-343080">
              <a:lnSpc>
                <a:spcPct val="115000"/>
              </a:lnSpc>
              <a:spcBef>
                <a:spcPts val="1001"/>
              </a:spcBef>
              <a:spcAft>
                <a:spcPts val="1001"/>
              </a:spcAft>
              <a:buClr>
                <a:srgbClr val="282c34"/>
              </a:buClr>
              <a:buFont typeface="Open Sans"/>
              <a:buChar char="●"/>
            </a:pPr>
            <a:r>
              <a:rPr b="0" lang="en" sz="1800" spc="-1" strike="noStrike">
                <a:solidFill>
                  <a:srgbClr val="282c34"/>
                </a:solidFill>
                <a:latin typeface="Open Sans"/>
                <a:ea typeface="Open Sans"/>
              </a:rPr>
              <a:t>Read the installation and using guide</a:t>
            </a:r>
            <a:endParaRPr b="0" lang="en-US" sz="1800" spc="-1" strike="noStrike">
              <a:solidFill>
                <a:srgbClr val="000000"/>
              </a:solidFill>
              <a:latin typeface="Arial"/>
            </a:endParaRPr>
          </a:p>
        </p:txBody>
      </p:sp>
      <p:pic>
        <p:nvPicPr>
          <p:cNvPr id="142" name="Google Shape;100;p18" descr=""/>
          <p:cNvPicPr/>
          <p:nvPr/>
        </p:nvPicPr>
        <p:blipFill>
          <a:blip r:embed="rId1"/>
          <a:stretch/>
        </p:blipFill>
        <p:spPr>
          <a:xfrm>
            <a:off x="771120" y="2007360"/>
            <a:ext cx="7886520" cy="1590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Icons</a:t>
            </a:r>
            <a:endParaRPr b="0" lang="en-US" sz="3600" spc="-1" strike="noStrike">
              <a:solidFill>
                <a:srgbClr val="000000"/>
              </a:solidFill>
              <a:latin typeface="Arial"/>
            </a:endParaRPr>
          </a:p>
        </p:txBody>
      </p:sp>
      <p:sp>
        <p:nvSpPr>
          <p:cNvPr id="144" name="PlaceHolder 2"/>
          <p:cNvSpPr>
            <a:spLocks noGrp="1"/>
          </p:cNvSpPr>
          <p:nvPr>
            <p:ph/>
          </p:nvPr>
        </p:nvSpPr>
        <p:spPr>
          <a:xfrm>
            <a:off x="311760" y="1266480"/>
            <a:ext cx="8520120" cy="3302280"/>
          </a:xfrm>
          <a:prstGeom prst="rect">
            <a:avLst/>
          </a:prstGeom>
          <a:noFill/>
          <a:ln w="0">
            <a:noFill/>
          </a:ln>
        </p:spPr>
        <p:txBody>
          <a:bodyPr tIns="91440" bIns="91440" anchor="t">
            <a:normAutofit/>
          </a:bodyPr>
          <a:p>
            <a:pPr marL="457200" indent="-343080">
              <a:lnSpc>
                <a:spcPct val="115000"/>
              </a:lnSpc>
              <a:spcBef>
                <a:spcPts val="1001"/>
              </a:spcBef>
              <a:spcAft>
                <a:spcPts val="1001"/>
              </a:spcAft>
              <a:buClr>
                <a:srgbClr val="282c34"/>
              </a:buClr>
              <a:buFont typeface="Open Sans"/>
              <a:buChar char="●"/>
            </a:pPr>
            <a:r>
              <a:rPr b="0" lang="en" sz="1800" spc="-1" strike="noStrike">
                <a:solidFill>
                  <a:srgbClr val="282c34"/>
                </a:solidFill>
                <a:latin typeface="Open Sans"/>
                <a:ea typeface="Open Sans"/>
              </a:rPr>
              <a:t>Usage</a:t>
            </a:r>
            <a:endParaRPr b="0" lang="en-US" sz="1800" spc="-1" strike="noStrike">
              <a:solidFill>
                <a:srgbClr val="000000"/>
              </a:solidFill>
              <a:latin typeface="Arial"/>
            </a:endParaRPr>
          </a:p>
        </p:txBody>
      </p:sp>
      <p:pic>
        <p:nvPicPr>
          <p:cNvPr id="145" name="Google Shape;107;p19" descr=""/>
          <p:cNvPicPr/>
          <p:nvPr/>
        </p:nvPicPr>
        <p:blipFill>
          <a:blip r:embed="rId1"/>
          <a:srcRect l="0" t="13445" r="0" b="0"/>
          <a:stretch/>
        </p:blipFill>
        <p:spPr>
          <a:xfrm>
            <a:off x="509760" y="1788120"/>
            <a:ext cx="8124480" cy="1936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Icons</a:t>
            </a:r>
            <a:endParaRPr b="0" lang="en-US" sz="3600" spc="-1" strike="noStrike">
              <a:solidFill>
                <a:srgbClr val="000000"/>
              </a:solidFill>
              <a:latin typeface="Arial"/>
            </a:endParaRPr>
          </a:p>
        </p:txBody>
      </p:sp>
      <p:sp>
        <p:nvSpPr>
          <p:cNvPr id="147" name="PlaceHolder 2"/>
          <p:cNvSpPr>
            <a:spLocks noGrp="1"/>
          </p:cNvSpPr>
          <p:nvPr>
            <p:ph/>
          </p:nvPr>
        </p:nvSpPr>
        <p:spPr>
          <a:xfrm>
            <a:off x="311760" y="858960"/>
            <a:ext cx="8520120" cy="3302280"/>
          </a:xfrm>
          <a:prstGeom prst="rect">
            <a:avLst/>
          </a:prstGeom>
          <a:noFill/>
          <a:ln w="0">
            <a:noFill/>
          </a:ln>
        </p:spPr>
        <p:txBody>
          <a:bodyPr tIns="91440" bIns="91440" anchor="t">
            <a:normAutofit/>
          </a:bodyPr>
          <a:p>
            <a:pPr marL="343080" indent="-343080">
              <a:lnSpc>
                <a:spcPct val="115000"/>
              </a:lnSpc>
              <a:spcBef>
                <a:spcPts val="1001"/>
              </a:spcBef>
              <a:buClr>
                <a:srgbClr val="695d46"/>
              </a:buClr>
              <a:buFont typeface="Open Sans"/>
              <a:buAutoNum type="arabicPeriod"/>
            </a:pPr>
            <a:r>
              <a:rPr b="0" lang="en" sz="1800" spc="-1" strike="noStrike">
                <a:solidFill>
                  <a:srgbClr val="282c34"/>
                </a:solidFill>
                <a:latin typeface="Open Sans"/>
                <a:ea typeface="Open Sans"/>
              </a:rPr>
              <a:t>Search and choose icon</a:t>
            </a:r>
            <a:r>
              <a:rPr b="0" lang="en" sz="1800" spc="-1" strike="noStrike">
                <a:solidFill>
                  <a:srgbClr val="282c34"/>
                </a:solidFill>
                <a:latin typeface="Open Sans"/>
                <a:ea typeface="Open Sans"/>
              </a:rPr>
              <a:t>	</a:t>
            </a:r>
            <a:r>
              <a:rPr b="0" lang="en" sz="1800" spc="-1" strike="noStrike">
                <a:solidFill>
                  <a:srgbClr val="282c34"/>
                </a:solidFill>
                <a:latin typeface="Open Sans"/>
                <a:ea typeface="Open Sans"/>
              </a:rPr>
              <a:t>	</a:t>
            </a:r>
            <a:r>
              <a:rPr b="0" lang="en" sz="1800" spc="-1" strike="noStrike">
                <a:solidFill>
                  <a:srgbClr val="282c34"/>
                </a:solidFill>
                <a:latin typeface="Open Sans"/>
                <a:ea typeface="Open Sans"/>
              </a:rPr>
              <a:t>	</a:t>
            </a:r>
            <a:r>
              <a:rPr b="0" lang="en" sz="1800" spc="-1" strike="noStrike">
                <a:solidFill>
                  <a:srgbClr val="282c34"/>
                </a:solidFill>
                <a:latin typeface="Open Sans"/>
                <a:ea typeface="Open Sans"/>
              </a:rPr>
              <a:t>	</a:t>
            </a:r>
            <a:endParaRPr b="0" lang="en-US" sz="1800" spc="-1" strike="noStrike">
              <a:solidFill>
                <a:srgbClr val="000000"/>
              </a:solidFill>
              <a:latin typeface="Arial"/>
            </a:endParaRPr>
          </a:p>
          <a:p>
            <a:pPr marL="343080" indent="-343080">
              <a:lnSpc>
                <a:spcPct val="115000"/>
              </a:lnSpc>
              <a:spcBef>
                <a:spcPts val="1001"/>
              </a:spcBef>
              <a:buClr>
                <a:srgbClr val="695d46"/>
              </a:buClr>
              <a:buFont typeface="Open Sans"/>
              <a:buAutoNum type="arabicPeriod"/>
            </a:pPr>
            <a:r>
              <a:rPr b="0" lang="en" sz="1800" spc="-1" strike="noStrike">
                <a:solidFill>
                  <a:srgbClr val="282c34"/>
                </a:solidFill>
                <a:latin typeface="Open Sans"/>
                <a:ea typeface="Open Sans"/>
              </a:rPr>
              <a:t>Choose variant</a:t>
            </a:r>
            <a:endParaRPr b="0" lang="en-US" sz="1800" spc="-1" strike="noStrike">
              <a:solidFill>
                <a:srgbClr val="000000"/>
              </a:solidFill>
              <a:latin typeface="Arial"/>
            </a:endParaRPr>
          </a:p>
          <a:p>
            <a:pPr>
              <a:lnSpc>
                <a:spcPct val="115000"/>
              </a:lnSpc>
              <a:spcBef>
                <a:spcPts val="1001"/>
              </a:spcBef>
              <a:spcAft>
                <a:spcPts val="1001"/>
              </a:spcAft>
              <a:buNone/>
              <a:tabLst>
                <a:tab algn="l" pos="0"/>
              </a:tabLst>
            </a:pPr>
            <a:r>
              <a:rPr b="0" lang="en" sz="1800" spc="-1" strike="noStrike">
                <a:solidFill>
                  <a:srgbClr val="282c34"/>
                </a:solidFill>
                <a:latin typeface="Open Sans"/>
                <a:ea typeface="Open Sans"/>
              </a:rPr>
              <a:t>3.   Copy and the paste code</a:t>
            </a:r>
            <a:endParaRPr b="0" lang="en-US" sz="1800" spc="-1" strike="noStrike">
              <a:solidFill>
                <a:srgbClr val="000000"/>
              </a:solidFill>
              <a:latin typeface="Arial"/>
            </a:endParaRPr>
          </a:p>
        </p:txBody>
      </p:sp>
      <p:pic>
        <p:nvPicPr>
          <p:cNvPr id="148" name="Google Shape;114;p20" descr=""/>
          <p:cNvPicPr/>
          <p:nvPr/>
        </p:nvPicPr>
        <p:blipFill>
          <a:blip r:embed="rId1"/>
          <a:stretch/>
        </p:blipFill>
        <p:spPr>
          <a:xfrm>
            <a:off x="1283400" y="2237400"/>
            <a:ext cx="6577200" cy="2591280"/>
          </a:xfrm>
          <a:prstGeom prst="rect">
            <a:avLst/>
          </a:prstGeom>
          <a:ln w="0">
            <a:noFill/>
          </a:ln>
        </p:spPr>
      </p:pic>
      <p:sp>
        <p:nvSpPr>
          <p:cNvPr id="149" name="TextBox 1"/>
          <p:cNvSpPr/>
          <p:nvPr/>
        </p:nvSpPr>
        <p:spPr>
          <a:xfrm>
            <a:off x="5490360" y="946080"/>
            <a:ext cx="2758320" cy="729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Arial"/>
                <a:ea typeface="Arial"/>
              </a:rPr>
              <a:t>Stroke width = inner lines/outline</a:t>
            </a:r>
            <a:endParaRPr b="0" lang="en-US" sz="1400" spc="-1" strike="noStrike">
              <a:latin typeface="Arial"/>
            </a:endParaRPr>
          </a:p>
          <a:p>
            <a:pPr>
              <a:lnSpc>
                <a:spcPct val="100000"/>
              </a:lnSpc>
              <a:buNone/>
            </a:pPr>
            <a:r>
              <a:rPr b="0" lang="en-US" sz="1400" spc="-1" strike="noStrike">
                <a:solidFill>
                  <a:srgbClr val="000000"/>
                </a:solidFill>
                <a:latin typeface="Arial"/>
                <a:ea typeface="Arial"/>
              </a:rPr>
              <a:t>Thickness</a:t>
            </a:r>
            <a:endParaRPr b="0" lang="en-US" sz="1400" spc="-1" strike="noStrike">
              <a:latin typeface="Arial"/>
            </a:endParaRPr>
          </a:p>
          <a:p>
            <a:pPr>
              <a:lnSpc>
                <a:spcPct val="100000"/>
              </a:lnSpc>
              <a:buNone/>
            </a:pPr>
            <a:r>
              <a:rPr b="0" lang="en-US" sz="1400" spc="-1" strike="noStrike">
                <a:solidFill>
                  <a:srgbClr val="000000"/>
                </a:solidFill>
                <a:latin typeface="Arial"/>
                <a:ea typeface="Arial"/>
              </a:rPr>
              <a:t>Icon = calendar, leave, tick,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444960"/>
            <a:ext cx="8520120" cy="707040"/>
          </a:xfrm>
          <a:prstGeom prst="rect">
            <a:avLst/>
          </a:prstGeom>
          <a:noFill/>
          <a:ln w="0">
            <a:noFill/>
          </a:ln>
        </p:spPr>
        <p:txBody>
          <a:bodyPr tIns="91440" bIns="91440" anchor="t">
            <a:normAutofit fontScale="95000"/>
          </a:bodyPr>
          <a:p>
            <a:pPr>
              <a:lnSpc>
                <a:spcPct val="100000"/>
              </a:lnSpc>
              <a:buNone/>
              <a:tabLst>
                <a:tab algn="l" pos="0"/>
              </a:tabLst>
            </a:pPr>
            <a:r>
              <a:rPr b="1" lang="en" sz="3600" spc="-1" strike="noStrike">
                <a:solidFill>
                  <a:srgbClr val="ef6c00"/>
                </a:solidFill>
                <a:latin typeface="PT Sans Narrow"/>
                <a:ea typeface="PT Sans Narrow"/>
              </a:rPr>
              <a:t>Icons</a:t>
            </a:r>
            <a:endParaRPr b="0" lang="en-US" sz="3600" spc="-1" strike="noStrike">
              <a:solidFill>
                <a:srgbClr val="000000"/>
              </a:solidFill>
              <a:latin typeface="Arial"/>
            </a:endParaRPr>
          </a:p>
        </p:txBody>
      </p:sp>
      <p:sp>
        <p:nvSpPr>
          <p:cNvPr id="151" name="PlaceHolder 2"/>
          <p:cNvSpPr>
            <a:spLocks noGrp="1"/>
          </p:cNvSpPr>
          <p:nvPr>
            <p:ph/>
          </p:nvPr>
        </p:nvSpPr>
        <p:spPr>
          <a:xfrm>
            <a:off x="311760" y="1266480"/>
            <a:ext cx="8520120" cy="3302280"/>
          </a:xfrm>
          <a:prstGeom prst="rect">
            <a:avLst/>
          </a:prstGeom>
          <a:noFill/>
          <a:ln w="0">
            <a:noFill/>
          </a:ln>
        </p:spPr>
        <p:txBody>
          <a:bodyPr tIns="91440" bIns="91440" anchor="t">
            <a:normAutofit/>
          </a:bodyPr>
          <a:p>
            <a:pPr>
              <a:lnSpc>
                <a:spcPct val="115000"/>
              </a:lnSpc>
              <a:spcBef>
                <a:spcPts val="1001"/>
              </a:spcBef>
              <a:spcAft>
                <a:spcPts val="1001"/>
              </a:spcAft>
              <a:buNone/>
              <a:tabLst>
                <a:tab algn="l" pos="0"/>
              </a:tabLst>
            </a:pPr>
            <a:r>
              <a:rPr b="0" lang="en" sz="1800" spc="-1" strike="noStrike">
                <a:solidFill>
                  <a:srgbClr val="282c34"/>
                </a:solidFill>
                <a:latin typeface="Open Sans"/>
                <a:ea typeface="Open Sans"/>
              </a:rPr>
              <a:t>You can apply CSS to it like any other HTML element</a:t>
            </a:r>
            <a:endParaRPr b="0" lang="en-US" sz="1800" spc="-1" strike="noStrike">
              <a:solidFill>
                <a:srgbClr val="000000"/>
              </a:solidFill>
              <a:latin typeface="Arial"/>
            </a:endParaRPr>
          </a:p>
        </p:txBody>
      </p:sp>
      <p:pic>
        <p:nvPicPr>
          <p:cNvPr id="152" name="Google Shape;121;p21" descr=""/>
          <p:cNvPicPr/>
          <p:nvPr/>
        </p:nvPicPr>
        <p:blipFill>
          <a:blip r:embed="rId1"/>
          <a:stretch/>
        </p:blipFill>
        <p:spPr>
          <a:xfrm>
            <a:off x="433800" y="1799640"/>
            <a:ext cx="6940800" cy="339840"/>
          </a:xfrm>
          <a:prstGeom prst="rect">
            <a:avLst/>
          </a:prstGeom>
          <a:ln w="0">
            <a:noFill/>
          </a:ln>
        </p:spPr>
      </p:pic>
      <p:pic>
        <p:nvPicPr>
          <p:cNvPr id="153" name="Google Shape;122;p21" descr=""/>
          <p:cNvPicPr/>
          <p:nvPr/>
        </p:nvPicPr>
        <p:blipFill>
          <a:blip r:embed="rId2"/>
          <a:stretch/>
        </p:blipFill>
        <p:spPr>
          <a:xfrm>
            <a:off x="433800" y="2335320"/>
            <a:ext cx="3888000" cy="2305440"/>
          </a:xfrm>
          <a:prstGeom prst="rect">
            <a:avLst/>
          </a:prstGeom>
          <a:ln w="0">
            <a:noFill/>
          </a:ln>
        </p:spPr>
      </p:pic>
      <p:sp>
        <p:nvSpPr>
          <p:cNvPr id="154" name="Google Shape;123;p21"/>
          <p:cNvSpPr/>
          <p:nvPr/>
        </p:nvSpPr>
        <p:spPr>
          <a:xfrm>
            <a:off x="4950720" y="3625560"/>
            <a:ext cx="3015720" cy="10054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800" spc="-1" strike="noStrike">
                <a:solidFill>
                  <a:srgbClr val="000000"/>
                </a:solidFill>
                <a:latin typeface="Open Sans"/>
                <a:ea typeface="Open Sans"/>
              </a:rPr>
              <a:t>What does the last line do? LOOK IT UP! (in ion icon documentation)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1567</TotalTime>
  <Application>LibreOffice/7.3.6.2$Linux_X86_64 LibreOffice_project/30$Build-2</Application>
  <AppVersion>15.0000</AppVersion>
  <Words>477</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Kaedyn Kessler</cp:lastModifiedBy>
  <dcterms:modified xsi:type="dcterms:W3CDTF">2022-10-18T15:42:41Z</dcterms:modified>
  <cp:revision>7</cp:revision>
  <dc:subject/>
  <dc:title>Diving deeper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ActionId">
    <vt:lpwstr>d02b6b29-4014-4ab7-ad46-7d0aef32d136</vt:lpwstr>
  </property>
  <property fmtid="{D5CDD505-2E9C-101B-9397-08002B2CF9AE}" pid="3" name="MSIP_Label_ba65e3ec-2057-4a1c-aac9-900f17f24dd1_ContentBits">
    <vt:lpwstr>0</vt:lpwstr>
  </property>
  <property fmtid="{D5CDD505-2E9C-101B-9397-08002B2CF9AE}" pid="4" name="MSIP_Label_ba65e3ec-2057-4a1c-aac9-900f17f24dd1_Enabled">
    <vt:lpwstr>true</vt:lpwstr>
  </property>
  <property fmtid="{D5CDD505-2E9C-101B-9397-08002B2CF9AE}" pid="5" name="MSIP_Label_ba65e3ec-2057-4a1c-aac9-900f17f24dd1_Method">
    <vt:lpwstr>Standard</vt:lpwstr>
  </property>
  <property fmtid="{D5CDD505-2E9C-101B-9397-08002B2CF9AE}" pid="6" name="MSIP_Label_ba65e3ec-2057-4a1c-aac9-900f17f24dd1_Name">
    <vt:lpwstr>defa4170-0d19-0005-0004-bc88714345d2</vt:lpwstr>
  </property>
  <property fmtid="{D5CDD505-2E9C-101B-9397-08002B2CF9AE}" pid="7" name="MSIP_Label_ba65e3ec-2057-4a1c-aac9-900f17f24dd1_SetDate">
    <vt:lpwstr>2022-10-18T14:16:39Z</vt:lpwstr>
  </property>
  <property fmtid="{D5CDD505-2E9C-101B-9397-08002B2CF9AE}" pid="8" name="MSIP_Label_ba65e3ec-2057-4a1c-aac9-900f17f24dd1_SiteId">
    <vt:lpwstr>61f86c18-3283-4e11-ac6e-accd12e10ed4</vt:lpwstr>
  </property>
  <property fmtid="{D5CDD505-2E9C-101B-9397-08002B2CF9AE}" pid="9" name="Notes">
    <vt:i4>16</vt:i4>
  </property>
  <property fmtid="{D5CDD505-2E9C-101B-9397-08002B2CF9AE}" pid="10" name="PresentationFormat">
    <vt:lpwstr>On-screen Show (16:9)</vt:lpwstr>
  </property>
  <property fmtid="{D5CDD505-2E9C-101B-9397-08002B2CF9AE}" pid="11" name="Slides">
    <vt:i4>16</vt:i4>
  </property>
</Properties>
</file>