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PT Sans Narrow" panose="020B050602020302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e1a9fc47_0_2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e1a9fc47_0_2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e1a9fc47_0_2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e1a9fc47_0_2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e19a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2e19a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b35ee69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b35ee69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8ab6138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8ab6138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8ab61380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8ab61380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8ab61380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8ab61380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947f565e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947f565e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Website: Day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section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endParaRPr>
              <a:solidFill>
                <a:srgbClr val="282C34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58" y="0"/>
            <a:ext cx="86294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section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endParaRPr>
              <a:solidFill>
                <a:srgbClr val="282C34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20" y="0"/>
            <a:ext cx="844395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section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This is how I have implemented the buttons -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r="17389"/>
          <a:stretch/>
        </p:blipFill>
        <p:spPr>
          <a:xfrm>
            <a:off x="86250" y="1737950"/>
            <a:ext cx="8828326" cy="5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638" y="2370552"/>
            <a:ext cx="2527550" cy="26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section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This is how I have implemented the buttons -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36"/>
            <a:ext cx="9143999" cy="420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section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For the images, I did not fix the width to any specific number. You should let flexbox to take care of the width.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You can set the height to auto if needed. 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designing these sections.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best!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(16:9)</PresentationFormat>
  <Paragraphs>13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Open Sans</vt:lpstr>
      <vt:lpstr>PT Sans Narrow</vt:lpstr>
      <vt:lpstr>Arial</vt:lpstr>
      <vt:lpstr>Tropic</vt:lpstr>
      <vt:lpstr>Website: Day 3</vt:lpstr>
      <vt:lpstr>Features section</vt:lpstr>
      <vt:lpstr>Features section</vt:lpstr>
      <vt:lpstr>Features section</vt:lpstr>
      <vt:lpstr>Features section</vt:lpstr>
      <vt:lpstr>Features section</vt:lpstr>
      <vt:lpstr>Features section</vt:lpstr>
      <vt:lpstr>Finish designing these sections. All the best!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Website: Day 3</dc:title>
  <cp:lastModifiedBy>Uddin, Mohammad</cp:lastModifiedBy>
  <cp:revision>1</cp:revision>
  <dcterms:modified xsi:type="dcterms:W3CDTF">2022-10-19T19:48:24Z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Enabled">
    <vt:lpwstr>true</vt:lpwstr>
  </property>
  <property fmtid="{D5CDD505-2E9C-101B-9397-08002B2CF9AE}" pid="3" name="MSIP_Label_ba65e3ec-2057-4a1c-aac9-900f17f24dd1_SetDate">
    <vt:lpwstr>2022-10-19T19:48:24Z</vt:lpwstr>
  </property>
  <property fmtid="{D5CDD505-2E9C-101B-9397-08002B2CF9AE}" pid="4" name="MSIP_Label_ba65e3ec-2057-4a1c-aac9-900f17f24dd1_Method">
    <vt:lpwstr>Standard</vt:lpwstr>
  </property>
  <property fmtid="{D5CDD505-2E9C-101B-9397-08002B2CF9AE}" pid="5" name="MSIP_Label_ba65e3ec-2057-4a1c-aac9-900f17f24dd1_Name">
    <vt:lpwstr>defa4170-0d19-0005-0004-bc88714345d2</vt:lpwstr>
  </property>
  <property fmtid="{D5CDD505-2E9C-101B-9397-08002B2CF9AE}" pid="6" name="MSIP_Label_ba65e3ec-2057-4a1c-aac9-900f17f24dd1_SiteId">
    <vt:lpwstr>61f86c18-3283-4e11-ac6e-accd12e10ed4</vt:lpwstr>
  </property>
  <property fmtid="{D5CDD505-2E9C-101B-9397-08002B2CF9AE}" pid="7" name="MSIP_Label_ba65e3ec-2057-4a1c-aac9-900f17f24dd1_ActionId">
    <vt:lpwstr>9a4d75f2-514b-423a-ae94-6e2ab72a0038</vt:lpwstr>
  </property>
  <property fmtid="{D5CDD505-2E9C-101B-9397-08002B2CF9AE}" pid="8" name="MSIP_Label_ba65e3ec-2057-4a1c-aac9-900f17f24dd1_ContentBits">
    <vt:lpwstr>0</vt:lpwstr>
  </property>
</Properties>
</file>